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D2DFE4-A6FB-47C9-ADCA-C478201DD15A}" v="1289" dt="2023-03-21T13:13:25.5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al Ullah" userId="a7165779927167ad" providerId="Windows Live" clId="Web-{7DD2DFE4-A6FB-47C9-ADCA-C478201DD15A}"/>
    <pc:docChg chg="mod addSld modSld addMainMaster delMainMaster modMainMaster">
      <pc:chgData name="Bilal Ullah" userId="a7165779927167ad" providerId="Windows Live" clId="Web-{7DD2DFE4-A6FB-47C9-ADCA-C478201DD15A}" dt="2023-03-21T13:13:25.501" v="1277"/>
      <pc:docMkLst>
        <pc:docMk/>
      </pc:docMkLst>
      <pc:sldChg chg="addSp delSp modSp mod setBg modClrScheme addAnim chgLayout">
        <pc:chgData name="Bilal Ullah" userId="a7165779927167ad" providerId="Windows Live" clId="Web-{7DD2DFE4-A6FB-47C9-ADCA-C478201DD15A}" dt="2023-03-21T11:18:31.085" v="16"/>
        <pc:sldMkLst>
          <pc:docMk/>
          <pc:sldMk cId="109857222" sldId="256"/>
        </pc:sldMkLst>
        <pc:spChg chg="mod">
          <ac:chgData name="Bilal Ullah" userId="a7165779927167ad" providerId="Windows Live" clId="Web-{7DD2DFE4-A6FB-47C9-ADCA-C478201DD15A}" dt="2023-03-21T11:18:31.085" v="1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Bilal Ullah" userId="a7165779927167ad" providerId="Windows Live" clId="Web-{7DD2DFE4-A6FB-47C9-ADCA-C478201DD15A}" dt="2023-03-21T11:18:31.085" v="1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Bilal Ullah" userId="a7165779927167ad" providerId="Windows Live" clId="Web-{7DD2DFE4-A6FB-47C9-ADCA-C478201DD15A}" dt="2023-03-21T11:18:31.085" v="16"/>
          <ac:spMkLst>
            <pc:docMk/>
            <pc:sldMk cId="109857222" sldId="256"/>
            <ac:spMk id="8" creationId="{077F0382-62A9-4892-8762-DE9257672E39}"/>
          </ac:spMkLst>
        </pc:spChg>
        <pc:spChg chg="add del">
          <ac:chgData name="Bilal Ullah" userId="a7165779927167ad" providerId="Windows Live" clId="Web-{7DD2DFE4-A6FB-47C9-ADCA-C478201DD15A}" dt="2023-03-21T11:18:31.085" v="16"/>
          <ac:spMkLst>
            <pc:docMk/>
            <pc:sldMk cId="109857222" sldId="256"/>
            <ac:spMk id="10" creationId="{6DA65B90-7B06-4499-91BA-CDDD36132481}"/>
          </ac:spMkLst>
        </pc:spChg>
        <pc:spChg chg="add del">
          <ac:chgData name="Bilal Ullah" userId="a7165779927167ad" providerId="Windows Live" clId="Web-{7DD2DFE4-A6FB-47C9-ADCA-C478201DD15A}" dt="2023-03-21T11:18:31.085" v="16"/>
          <ac:spMkLst>
            <pc:docMk/>
            <pc:sldMk cId="109857222" sldId="256"/>
            <ac:spMk id="12" creationId="{93449CBA-4E79-4D04-90E8-F06D2CBBEA67}"/>
          </ac:spMkLst>
        </pc:spChg>
        <pc:spChg chg="add">
          <ac:chgData name="Bilal Ullah" userId="a7165779927167ad" providerId="Windows Live" clId="Web-{7DD2DFE4-A6FB-47C9-ADCA-C478201DD15A}" dt="2023-03-21T11:18:31.085" v="16"/>
          <ac:spMkLst>
            <pc:docMk/>
            <pc:sldMk cId="109857222" sldId="256"/>
            <ac:spMk id="17" creationId="{68CA250C-CF5A-4736-9249-D6111F7C5545}"/>
          </ac:spMkLst>
        </pc:spChg>
        <pc:spChg chg="add">
          <ac:chgData name="Bilal Ullah" userId="a7165779927167ad" providerId="Windows Live" clId="Web-{7DD2DFE4-A6FB-47C9-ADCA-C478201DD15A}" dt="2023-03-21T11:18:31.085" v="16"/>
          <ac:spMkLst>
            <pc:docMk/>
            <pc:sldMk cId="109857222" sldId="256"/>
            <ac:spMk id="19" creationId="{18D902C6-08DE-45F8-B54A-41065C31B0E9}"/>
          </ac:spMkLst>
        </pc:spChg>
        <pc:spChg chg="add">
          <ac:chgData name="Bilal Ullah" userId="a7165779927167ad" providerId="Windows Live" clId="Web-{7DD2DFE4-A6FB-47C9-ADCA-C478201DD15A}" dt="2023-03-21T11:18:31.085" v="16"/>
          <ac:spMkLst>
            <pc:docMk/>
            <pc:sldMk cId="109857222" sldId="256"/>
            <ac:spMk id="21" creationId="{6B3AFF00-BBA4-4343-8496-80833519AA7C}"/>
          </ac:spMkLst>
        </pc:spChg>
      </pc:sldChg>
      <pc:sldChg chg="addSp modSp new mod setBg">
        <pc:chgData name="Bilal Ullah" userId="a7165779927167ad" providerId="Windows Live" clId="Web-{7DD2DFE4-A6FB-47C9-ADCA-C478201DD15A}" dt="2023-03-21T13:08:51.050" v="1256"/>
        <pc:sldMkLst>
          <pc:docMk/>
          <pc:sldMk cId="2557560087" sldId="257"/>
        </pc:sldMkLst>
        <pc:spChg chg="mod">
          <ac:chgData name="Bilal Ullah" userId="a7165779927167ad" providerId="Windows Live" clId="Web-{7DD2DFE4-A6FB-47C9-ADCA-C478201DD15A}" dt="2023-03-21T13:08:51.050" v="1256"/>
          <ac:spMkLst>
            <pc:docMk/>
            <pc:sldMk cId="2557560087" sldId="257"/>
            <ac:spMk id="2" creationId="{F3157EF3-A47A-1395-4A9C-5B0A38DE04FE}"/>
          </ac:spMkLst>
        </pc:spChg>
        <pc:spChg chg="mod">
          <ac:chgData name="Bilal Ullah" userId="a7165779927167ad" providerId="Windows Live" clId="Web-{7DD2DFE4-A6FB-47C9-ADCA-C478201DD15A}" dt="2023-03-21T13:08:51.050" v="1256"/>
          <ac:spMkLst>
            <pc:docMk/>
            <pc:sldMk cId="2557560087" sldId="257"/>
            <ac:spMk id="3" creationId="{1838B290-A910-9334-C719-8FF482D47692}"/>
          </ac:spMkLst>
        </pc:spChg>
        <pc:spChg chg="add mod">
          <ac:chgData name="Bilal Ullah" userId="a7165779927167ad" providerId="Windows Live" clId="Web-{7DD2DFE4-A6FB-47C9-ADCA-C478201DD15A}" dt="2023-03-21T13:08:51.050" v="1256"/>
          <ac:spMkLst>
            <pc:docMk/>
            <pc:sldMk cId="2557560087" sldId="257"/>
            <ac:spMk id="5" creationId="{0CF1130F-0826-CABA-9624-71FAF9760AC6}"/>
          </ac:spMkLst>
        </pc:spChg>
        <pc:spChg chg="add">
          <ac:chgData name="Bilal Ullah" userId="a7165779927167ad" providerId="Windows Live" clId="Web-{7DD2DFE4-A6FB-47C9-ADCA-C478201DD15A}" dt="2023-03-21T13:08:51.050" v="1256"/>
          <ac:spMkLst>
            <pc:docMk/>
            <pc:sldMk cId="2557560087" sldId="257"/>
            <ac:spMk id="10" creationId="{B937640E-EF7A-4A6C-A950-D12B7D5C923E}"/>
          </ac:spMkLst>
        </pc:spChg>
        <pc:spChg chg="add">
          <ac:chgData name="Bilal Ullah" userId="a7165779927167ad" providerId="Windows Live" clId="Web-{7DD2DFE4-A6FB-47C9-ADCA-C478201DD15A}" dt="2023-03-21T13:08:51.050" v="1256"/>
          <ac:spMkLst>
            <pc:docMk/>
            <pc:sldMk cId="2557560087" sldId="257"/>
            <ac:spMk id="12" creationId="{76ADA084-C86B-4F3C-8077-6A8999CC4632}"/>
          </ac:spMkLst>
        </pc:spChg>
        <pc:picChg chg="add mod">
          <ac:chgData name="Bilal Ullah" userId="a7165779927167ad" providerId="Windows Live" clId="Web-{7DD2DFE4-A6FB-47C9-ADCA-C478201DD15A}" dt="2023-03-21T13:08:51.050" v="1256"/>
          <ac:picMkLst>
            <pc:docMk/>
            <pc:sldMk cId="2557560087" sldId="257"/>
            <ac:picMk id="4" creationId="{9BE24B4C-D8CA-7ADC-4472-3B49CEDED407}"/>
          </ac:picMkLst>
        </pc:picChg>
      </pc:sldChg>
      <pc:sldChg chg="addSp delSp modSp new mod setBg">
        <pc:chgData name="Bilal Ullah" userId="a7165779927167ad" providerId="Windows Live" clId="Web-{7DD2DFE4-A6FB-47C9-ADCA-C478201DD15A}" dt="2023-03-21T13:13:25.501" v="1277"/>
        <pc:sldMkLst>
          <pc:docMk/>
          <pc:sldMk cId="105254009" sldId="258"/>
        </pc:sldMkLst>
        <pc:spChg chg="mod">
          <ac:chgData name="Bilal Ullah" userId="a7165779927167ad" providerId="Windows Live" clId="Web-{7DD2DFE4-A6FB-47C9-ADCA-C478201DD15A}" dt="2023-03-21T13:09:19.707" v="1257"/>
          <ac:spMkLst>
            <pc:docMk/>
            <pc:sldMk cId="105254009" sldId="258"/>
            <ac:spMk id="2" creationId="{728CBAC0-F277-74E7-0A60-08A0255E642B}"/>
          </ac:spMkLst>
        </pc:spChg>
        <pc:spChg chg="add del mod">
          <ac:chgData name="Bilal Ullah" userId="a7165779927167ad" providerId="Windows Live" clId="Web-{7DD2DFE4-A6FB-47C9-ADCA-C478201DD15A}" dt="2023-03-21T13:13:25.501" v="1277"/>
          <ac:spMkLst>
            <pc:docMk/>
            <pc:sldMk cId="105254009" sldId="258"/>
            <ac:spMk id="3" creationId="{0D9B7F08-372D-A8BB-1DE9-5C7B59CCDC06}"/>
          </ac:spMkLst>
        </pc:spChg>
        <pc:spChg chg="del">
          <ac:chgData name="Bilal Ullah" userId="a7165779927167ad" providerId="Windows Live" clId="Web-{7DD2DFE4-A6FB-47C9-ADCA-C478201DD15A}" dt="2023-03-21T11:32:49.337" v="134"/>
          <ac:spMkLst>
            <pc:docMk/>
            <pc:sldMk cId="105254009" sldId="258"/>
            <ac:spMk id="3" creationId="{2E3C2F6D-97A1-7531-E015-245A5F6BAD45}"/>
          </ac:spMkLst>
        </pc:spChg>
        <pc:spChg chg="add mod">
          <ac:chgData name="Bilal Ullah" userId="a7165779927167ad" providerId="Windows Live" clId="Web-{7DD2DFE4-A6FB-47C9-ADCA-C478201DD15A}" dt="2023-03-21T13:09:19.707" v="1257"/>
          <ac:spMkLst>
            <pc:docMk/>
            <pc:sldMk cId="105254009" sldId="258"/>
            <ac:spMk id="6" creationId="{D03956E8-E1DB-334B-F9AA-188CD05AF069}"/>
          </ac:spMkLst>
        </pc:spChg>
        <pc:spChg chg="add mod">
          <ac:chgData name="Bilal Ullah" userId="a7165779927167ad" providerId="Windows Live" clId="Web-{7DD2DFE4-A6FB-47C9-ADCA-C478201DD15A}" dt="2023-03-21T13:09:19.707" v="1257"/>
          <ac:spMkLst>
            <pc:docMk/>
            <pc:sldMk cId="105254009" sldId="258"/>
            <ac:spMk id="7" creationId="{1B901A38-6B17-BE50-5217-D71F951B4E15}"/>
          </ac:spMkLst>
        </pc:spChg>
        <pc:spChg chg="add">
          <ac:chgData name="Bilal Ullah" userId="a7165779927167ad" providerId="Windows Live" clId="Web-{7DD2DFE4-A6FB-47C9-ADCA-C478201DD15A}" dt="2023-03-21T13:09:19.707" v="1257"/>
          <ac:spMkLst>
            <pc:docMk/>
            <pc:sldMk cId="105254009" sldId="258"/>
            <ac:spMk id="12" creationId="{B937640E-EF7A-4A6C-A950-D12B7D5C923E}"/>
          </ac:spMkLst>
        </pc:spChg>
        <pc:spChg chg="add">
          <ac:chgData name="Bilal Ullah" userId="a7165779927167ad" providerId="Windows Live" clId="Web-{7DD2DFE4-A6FB-47C9-ADCA-C478201DD15A}" dt="2023-03-21T13:09:19.707" v="1257"/>
          <ac:spMkLst>
            <pc:docMk/>
            <pc:sldMk cId="105254009" sldId="258"/>
            <ac:spMk id="14" creationId="{37C48F90-AFD5-4232-AE7D-27B956BF7EC5}"/>
          </ac:spMkLst>
        </pc:spChg>
        <pc:spChg chg="add">
          <ac:chgData name="Bilal Ullah" userId="a7165779927167ad" providerId="Windows Live" clId="Web-{7DD2DFE4-A6FB-47C9-ADCA-C478201DD15A}" dt="2023-03-21T13:09:19.707" v="1257"/>
          <ac:spMkLst>
            <pc:docMk/>
            <pc:sldMk cId="105254009" sldId="258"/>
            <ac:spMk id="16" creationId="{73C96EE1-9524-4300-BFAC-56AA55EB495C}"/>
          </ac:spMkLst>
        </pc:spChg>
        <pc:picChg chg="add mod ord modCrop">
          <ac:chgData name="Bilal Ullah" userId="a7165779927167ad" providerId="Windows Live" clId="Web-{7DD2DFE4-A6FB-47C9-ADCA-C478201DD15A}" dt="2023-03-21T13:09:19.707" v="1257"/>
          <ac:picMkLst>
            <pc:docMk/>
            <pc:sldMk cId="105254009" sldId="258"/>
            <ac:picMk id="4" creationId="{9B939790-C20C-6B1B-22E6-729ADB57FF15}"/>
          </ac:picMkLst>
        </pc:picChg>
      </pc:sldChg>
      <pc:sldChg chg="addSp modSp new mod setBg">
        <pc:chgData name="Bilal Ullah" userId="a7165779927167ad" providerId="Windows Live" clId="Web-{7DD2DFE4-A6FB-47C9-ADCA-C478201DD15A}" dt="2023-03-21T13:09:26.989" v="1258"/>
        <pc:sldMkLst>
          <pc:docMk/>
          <pc:sldMk cId="1017013410" sldId="259"/>
        </pc:sldMkLst>
        <pc:spChg chg="mod">
          <ac:chgData name="Bilal Ullah" userId="a7165779927167ad" providerId="Windows Live" clId="Web-{7DD2DFE4-A6FB-47C9-ADCA-C478201DD15A}" dt="2023-03-21T13:09:26.989" v="1258"/>
          <ac:spMkLst>
            <pc:docMk/>
            <pc:sldMk cId="1017013410" sldId="259"/>
            <ac:spMk id="2" creationId="{92420A59-8099-DC85-DF26-0B659864AA2D}"/>
          </ac:spMkLst>
        </pc:spChg>
        <pc:spChg chg="mod">
          <ac:chgData name="Bilal Ullah" userId="a7165779927167ad" providerId="Windows Live" clId="Web-{7DD2DFE4-A6FB-47C9-ADCA-C478201DD15A}" dt="2023-03-21T13:09:26.989" v="1258"/>
          <ac:spMkLst>
            <pc:docMk/>
            <pc:sldMk cId="1017013410" sldId="259"/>
            <ac:spMk id="3" creationId="{4C579DC0-3CFC-AD33-5426-414861F3D222}"/>
          </ac:spMkLst>
        </pc:spChg>
        <pc:spChg chg="add mod">
          <ac:chgData name="Bilal Ullah" userId="a7165779927167ad" providerId="Windows Live" clId="Web-{7DD2DFE4-A6FB-47C9-ADCA-C478201DD15A}" dt="2023-03-21T13:09:26.989" v="1258"/>
          <ac:spMkLst>
            <pc:docMk/>
            <pc:sldMk cId="1017013410" sldId="259"/>
            <ac:spMk id="5" creationId="{BD1D69A1-7411-E1D0-CD41-21614AC2AE72}"/>
          </ac:spMkLst>
        </pc:spChg>
        <pc:spChg chg="add">
          <ac:chgData name="Bilal Ullah" userId="a7165779927167ad" providerId="Windows Live" clId="Web-{7DD2DFE4-A6FB-47C9-ADCA-C478201DD15A}" dt="2023-03-21T13:09:26.989" v="1258"/>
          <ac:spMkLst>
            <pc:docMk/>
            <pc:sldMk cId="1017013410" sldId="259"/>
            <ac:spMk id="10" creationId="{B937640E-EF7A-4A6C-A950-D12B7D5C923E}"/>
          </ac:spMkLst>
        </pc:spChg>
        <pc:spChg chg="add">
          <ac:chgData name="Bilal Ullah" userId="a7165779927167ad" providerId="Windows Live" clId="Web-{7DD2DFE4-A6FB-47C9-ADCA-C478201DD15A}" dt="2023-03-21T13:09:26.989" v="1258"/>
          <ac:spMkLst>
            <pc:docMk/>
            <pc:sldMk cId="1017013410" sldId="259"/>
            <ac:spMk id="12" creationId="{37C48F90-AFD5-4232-AE7D-27B956BF7EC5}"/>
          </ac:spMkLst>
        </pc:spChg>
        <pc:spChg chg="add">
          <ac:chgData name="Bilal Ullah" userId="a7165779927167ad" providerId="Windows Live" clId="Web-{7DD2DFE4-A6FB-47C9-ADCA-C478201DD15A}" dt="2023-03-21T13:09:26.989" v="1258"/>
          <ac:spMkLst>
            <pc:docMk/>
            <pc:sldMk cId="1017013410" sldId="259"/>
            <ac:spMk id="14" creationId="{73C96EE1-9524-4300-BFAC-56AA55EB495C}"/>
          </ac:spMkLst>
        </pc:spChg>
        <pc:picChg chg="add mod">
          <ac:chgData name="Bilal Ullah" userId="a7165779927167ad" providerId="Windows Live" clId="Web-{7DD2DFE4-A6FB-47C9-ADCA-C478201DD15A}" dt="2023-03-21T13:09:26.989" v="1258"/>
          <ac:picMkLst>
            <pc:docMk/>
            <pc:sldMk cId="1017013410" sldId="259"/>
            <ac:picMk id="4" creationId="{99702BCE-14EF-E082-83EC-7FB5A65603BC}"/>
          </ac:picMkLst>
        </pc:picChg>
      </pc:sldChg>
      <pc:sldChg chg="addSp delSp modSp new mod setBg">
        <pc:chgData name="Bilal Ullah" userId="a7165779927167ad" providerId="Windows Live" clId="Web-{7DD2DFE4-A6FB-47C9-ADCA-C478201DD15A}" dt="2023-03-21T13:10:06.458" v="1266" actId="1076"/>
        <pc:sldMkLst>
          <pc:docMk/>
          <pc:sldMk cId="2276275993" sldId="260"/>
        </pc:sldMkLst>
        <pc:spChg chg="mod">
          <ac:chgData name="Bilal Ullah" userId="a7165779927167ad" providerId="Windows Live" clId="Web-{7DD2DFE4-A6FB-47C9-ADCA-C478201DD15A}" dt="2023-03-21T13:09:40.098" v="1259"/>
          <ac:spMkLst>
            <pc:docMk/>
            <pc:sldMk cId="2276275993" sldId="260"/>
            <ac:spMk id="2" creationId="{B06271D0-3817-9588-7138-15CF5953B04A}"/>
          </ac:spMkLst>
        </pc:spChg>
        <pc:spChg chg="del">
          <ac:chgData name="Bilal Ullah" userId="a7165779927167ad" providerId="Windows Live" clId="Web-{7DD2DFE4-A6FB-47C9-ADCA-C478201DD15A}" dt="2023-03-21T12:04:39.424" v="415"/>
          <ac:spMkLst>
            <pc:docMk/>
            <pc:sldMk cId="2276275993" sldId="260"/>
            <ac:spMk id="3" creationId="{FAFC3A88-21C2-BD8D-3B2C-1A383070698D}"/>
          </ac:spMkLst>
        </pc:spChg>
        <pc:spChg chg="add mod ord">
          <ac:chgData name="Bilal Ullah" userId="a7165779927167ad" providerId="Windows Live" clId="Web-{7DD2DFE4-A6FB-47C9-ADCA-C478201DD15A}" dt="2023-03-21T13:09:40.098" v="1259"/>
          <ac:spMkLst>
            <pc:docMk/>
            <pc:sldMk cId="2276275993" sldId="260"/>
            <ac:spMk id="7" creationId="{AD157AF6-849F-3B08-5D83-BDAE7396811E}"/>
          </ac:spMkLst>
        </pc:spChg>
        <pc:spChg chg="add mod">
          <ac:chgData name="Bilal Ullah" userId="a7165779927167ad" providerId="Windows Live" clId="Web-{7DD2DFE4-A6FB-47C9-ADCA-C478201DD15A}" dt="2023-03-21T13:09:40.098" v="1259"/>
          <ac:spMkLst>
            <pc:docMk/>
            <pc:sldMk cId="2276275993" sldId="260"/>
            <ac:spMk id="8" creationId="{EF30D5F6-9512-0A1B-3525-6A3419A1223B}"/>
          </ac:spMkLst>
        </pc:spChg>
        <pc:spChg chg="add">
          <ac:chgData name="Bilal Ullah" userId="a7165779927167ad" providerId="Windows Live" clId="Web-{7DD2DFE4-A6FB-47C9-ADCA-C478201DD15A}" dt="2023-03-21T13:09:40.098" v="1259"/>
          <ac:spMkLst>
            <pc:docMk/>
            <pc:sldMk cId="2276275993" sldId="260"/>
            <ac:spMk id="13" creationId="{B937640E-EF7A-4A6C-A950-D12B7D5C923E}"/>
          </ac:spMkLst>
        </pc:spChg>
        <pc:spChg chg="add">
          <ac:chgData name="Bilal Ullah" userId="a7165779927167ad" providerId="Windows Live" clId="Web-{7DD2DFE4-A6FB-47C9-ADCA-C478201DD15A}" dt="2023-03-21T13:09:40.098" v="1259"/>
          <ac:spMkLst>
            <pc:docMk/>
            <pc:sldMk cId="2276275993" sldId="260"/>
            <ac:spMk id="15" creationId="{60E20617-5A38-4FAF-8FE0-B4C6A95F1D41}"/>
          </ac:spMkLst>
        </pc:spChg>
        <pc:spChg chg="add">
          <ac:chgData name="Bilal Ullah" userId="a7165779927167ad" providerId="Windows Live" clId="Web-{7DD2DFE4-A6FB-47C9-ADCA-C478201DD15A}" dt="2023-03-21T13:09:40.098" v="1259"/>
          <ac:spMkLst>
            <pc:docMk/>
            <pc:sldMk cId="2276275993" sldId="260"/>
            <ac:spMk id="17" creationId="{91E23747-C918-4EC5-811F-876AFAD747D1}"/>
          </ac:spMkLst>
        </pc:spChg>
        <pc:picChg chg="add mod ord modCrop">
          <ac:chgData name="Bilal Ullah" userId="a7165779927167ad" providerId="Windows Live" clId="Web-{7DD2DFE4-A6FB-47C9-ADCA-C478201DD15A}" dt="2023-03-21T13:10:06.458" v="1266" actId="1076"/>
          <ac:picMkLst>
            <pc:docMk/>
            <pc:sldMk cId="2276275993" sldId="260"/>
            <ac:picMk id="4" creationId="{2B2CA1ED-8115-7816-ABFD-9D7F0F68F013}"/>
          </ac:picMkLst>
        </pc:picChg>
        <pc:picChg chg="add mod modCrop">
          <ac:chgData name="Bilal Ullah" userId="a7165779927167ad" providerId="Windows Live" clId="Web-{7DD2DFE4-A6FB-47C9-ADCA-C478201DD15A}" dt="2023-03-21T13:09:58.474" v="1264" actId="1076"/>
          <ac:picMkLst>
            <pc:docMk/>
            <pc:sldMk cId="2276275993" sldId="260"/>
            <ac:picMk id="5" creationId="{FF39F78E-8777-2753-F8C4-526FD9A50213}"/>
          </ac:picMkLst>
        </pc:picChg>
      </pc:sldChg>
      <pc:sldChg chg="addSp delSp modSp new mod setBg">
        <pc:chgData name="Bilal Ullah" userId="a7165779927167ad" providerId="Windows Live" clId="Web-{7DD2DFE4-A6FB-47C9-ADCA-C478201DD15A}" dt="2023-03-21T13:10:15.693" v="1267"/>
        <pc:sldMkLst>
          <pc:docMk/>
          <pc:sldMk cId="2243366968" sldId="261"/>
        </pc:sldMkLst>
        <pc:spChg chg="mod">
          <ac:chgData name="Bilal Ullah" userId="a7165779927167ad" providerId="Windows Live" clId="Web-{7DD2DFE4-A6FB-47C9-ADCA-C478201DD15A}" dt="2023-03-21T13:10:15.693" v="1267"/>
          <ac:spMkLst>
            <pc:docMk/>
            <pc:sldMk cId="2243366968" sldId="261"/>
            <ac:spMk id="2" creationId="{A2FBF4E7-51D2-64E4-293D-D8FAC08BE59C}"/>
          </ac:spMkLst>
        </pc:spChg>
        <pc:spChg chg="del">
          <ac:chgData name="Bilal Ullah" userId="a7165779927167ad" providerId="Windows Live" clId="Web-{7DD2DFE4-A6FB-47C9-ADCA-C478201DD15A}" dt="2023-03-21T12:16:42.923" v="475"/>
          <ac:spMkLst>
            <pc:docMk/>
            <pc:sldMk cId="2243366968" sldId="261"/>
            <ac:spMk id="3" creationId="{62EC94D6-E682-D59A-45BB-0BE86A232754}"/>
          </ac:spMkLst>
        </pc:spChg>
        <pc:spChg chg="add mod">
          <ac:chgData name="Bilal Ullah" userId="a7165779927167ad" providerId="Windows Live" clId="Web-{7DD2DFE4-A6FB-47C9-ADCA-C478201DD15A}" dt="2023-03-21T13:10:15.693" v="1267"/>
          <ac:spMkLst>
            <pc:docMk/>
            <pc:sldMk cId="2243366968" sldId="261"/>
            <ac:spMk id="5" creationId="{C3205FBF-6836-A90A-3B4B-DE4D7EB8A5E2}"/>
          </ac:spMkLst>
        </pc:spChg>
        <pc:spChg chg="add del mod">
          <ac:chgData name="Bilal Ullah" userId="a7165779927167ad" providerId="Windows Live" clId="Web-{7DD2DFE4-A6FB-47C9-ADCA-C478201DD15A}" dt="2023-03-21T12:18:05.284" v="483"/>
          <ac:spMkLst>
            <pc:docMk/>
            <pc:sldMk cId="2243366968" sldId="261"/>
            <ac:spMk id="6" creationId="{8EA12129-55D4-EAB6-4318-0758EF52C56B}"/>
          </ac:spMkLst>
        </pc:spChg>
        <pc:spChg chg="add mod ord">
          <ac:chgData name="Bilal Ullah" userId="a7165779927167ad" providerId="Windows Live" clId="Web-{7DD2DFE4-A6FB-47C9-ADCA-C478201DD15A}" dt="2023-03-21T13:10:15.693" v="1267"/>
          <ac:spMkLst>
            <pc:docMk/>
            <pc:sldMk cId="2243366968" sldId="261"/>
            <ac:spMk id="8" creationId="{33330815-2E35-0905-32D4-28EBF2687514}"/>
          </ac:spMkLst>
        </pc:spChg>
        <pc:spChg chg="add">
          <ac:chgData name="Bilal Ullah" userId="a7165779927167ad" providerId="Windows Live" clId="Web-{7DD2DFE4-A6FB-47C9-ADCA-C478201DD15A}" dt="2023-03-21T13:10:15.693" v="1267"/>
          <ac:spMkLst>
            <pc:docMk/>
            <pc:sldMk cId="2243366968" sldId="261"/>
            <ac:spMk id="13" creationId="{B937640E-EF7A-4A6C-A950-D12B7D5C923E}"/>
          </ac:spMkLst>
        </pc:spChg>
        <pc:spChg chg="add">
          <ac:chgData name="Bilal Ullah" userId="a7165779927167ad" providerId="Windows Live" clId="Web-{7DD2DFE4-A6FB-47C9-ADCA-C478201DD15A}" dt="2023-03-21T13:10:15.693" v="1267"/>
          <ac:spMkLst>
            <pc:docMk/>
            <pc:sldMk cId="2243366968" sldId="261"/>
            <ac:spMk id="15" creationId="{37C48F90-AFD5-4232-AE7D-27B956BF7EC5}"/>
          </ac:spMkLst>
        </pc:spChg>
        <pc:spChg chg="add">
          <ac:chgData name="Bilal Ullah" userId="a7165779927167ad" providerId="Windows Live" clId="Web-{7DD2DFE4-A6FB-47C9-ADCA-C478201DD15A}" dt="2023-03-21T13:10:15.693" v="1267"/>
          <ac:spMkLst>
            <pc:docMk/>
            <pc:sldMk cId="2243366968" sldId="261"/>
            <ac:spMk id="17" creationId="{73C96EE1-9524-4300-BFAC-56AA55EB495C}"/>
          </ac:spMkLst>
        </pc:spChg>
        <pc:picChg chg="add mod ord modCrop">
          <ac:chgData name="Bilal Ullah" userId="a7165779927167ad" providerId="Windows Live" clId="Web-{7DD2DFE4-A6FB-47C9-ADCA-C478201DD15A}" dt="2023-03-21T13:10:15.693" v="1267"/>
          <ac:picMkLst>
            <pc:docMk/>
            <pc:sldMk cId="2243366968" sldId="261"/>
            <ac:picMk id="4" creationId="{AC3AA3F0-11D4-C1EF-402F-3B89770E1D37}"/>
          </ac:picMkLst>
        </pc:picChg>
      </pc:sldChg>
      <pc:sldChg chg="addSp delSp modSp new mod setBg">
        <pc:chgData name="Bilal Ullah" userId="a7165779927167ad" providerId="Windows Live" clId="Web-{7DD2DFE4-A6FB-47C9-ADCA-C478201DD15A}" dt="2023-03-21T13:10:22.474" v="1268"/>
        <pc:sldMkLst>
          <pc:docMk/>
          <pc:sldMk cId="2333546917" sldId="262"/>
        </pc:sldMkLst>
        <pc:spChg chg="mod">
          <ac:chgData name="Bilal Ullah" userId="a7165779927167ad" providerId="Windows Live" clId="Web-{7DD2DFE4-A6FB-47C9-ADCA-C478201DD15A}" dt="2023-03-21T13:10:22.474" v="1268"/>
          <ac:spMkLst>
            <pc:docMk/>
            <pc:sldMk cId="2333546917" sldId="262"/>
            <ac:spMk id="2" creationId="{51325E83-899D-EE56-09D8-324ECA6F2412}"/>
          </ac:spMkLst>
        </pc:spChg>
        <pc:spChg chg="del">
          <ac:chgData name="Bilal Ullah" userId="a7165779927167ad" providerId="Windows Live" clId="Web-{7DD2DFE4-A6FB-47C9-ADCA-C478201DD15A}" dt="2023-03-21T12:35:01.586" v="605"/>
          <ac:spMkLst>
            <pc:docMk/>
            <pc:sldMk cId="2333546917" sldId="262"/>
            <ac:spMk id="3" creationId="{25CDCE74-3EB0-BD58-9F85-528562385B1F}"/>
          </ac:spMkLst>
        </pc:spChg>
        <pc:spChg chg="add mod">
          <ac:chgData name="Bilal Ullah" userId="a7165779927167ad" providerId="Windows Live" clId="Web-{7DD2DFE4-A6FB-47C9-ADCA-C478201DD15A}" dt="2023-03-21T13:10:22.474" v="1268"/>
          <ac:spMkLst>
            <pc:docMk/>
            <pc:sldMk cId="2333546917" sldId="262"/>
            <ac:spMk id="4" creationId="{915ABF11-77A5-3EF6-3CE1-F84FB8CBBB77}"/>
          </ac:spMkLst>
        </pc:spChg>
        <pc:spChg chg="add mod ord">
          <ac:chgData name="Bilal Ullah" userId="a7165779927167ad" providerId="Windows Live" clId="Web-{7DD2DFE4-A6FB-47C9-ADCA-C478201DD15A}" dt="2023-03-21T13:10:22.474" v="1268"/>
          <ac:spMkLst>
            <pc:docMk/>
            <pc:sldMk cId="2333546917" sldId="262"/>
            <ac:spMk id="7" creationId="{6B433C7D-E0C6-63A1-8BC4-5BAA4E1D9EE6}"/>
          </ac:spMkLst>
        </pc:spChg>
        <pc:spChg chg="add">
          <ac:chgData name="Bilal Ullah" userId="a7165779927167ad" providerId="Windows Live" clId="Web-{7DD2DFE4-A6FB-47C9-ADCA-C478201DD15A}" dt="2023-03-21T13:10:22.474" v="1268"/>
          <ac:spMkLst>
            <pc:docMk/>
            <pc:sldMk cId="2333546917" sldId="262"/>
            <ac:spMk id="12" creationId="{B937640E-EF7A-4A6C-A950-D12B7D5C923E}"/>
          </ac:spMkLst>
        </pc:spChg>
        <pc:spChg chg="add">
          <ac:chgData name="Bilal Ullah" userId="a7165779927167ad" providerId="Windows Live" clId="Web-{7DD2DFE4-A6FB-47C9-ADCA-C478201DD15A}" dt="2023-03-21T13:10:22.474" v="1268"/>
          <ac:spMkLst>
            <pc:docMk/>
            <pc:sldMk cId="2333546917" sldId="262"/>
            <ac:spMk id="14" creationId="{37C48F90-AFD5-4232-AE7D-27B956BF7EC5}"/>
          </ac:spMkLst>
        </pc:spChg>
        <pc:spChg chg="add">
          <ac:chgData name="Bilal Ullah" userId="a7165779927167ad" providerId="Windows Live" clId="Web-{7DD2DFE4-A6FB-47C9-ADCA-C478201DD15A}" dt="2023-03-21T13:10:22.474" v="1268"/>
          <ac:spMkLst>
            <pc:docMk/>
            <pc:sldMk cId="2333546917" sldId="262"/>
            <ac:spMk id="16" creationId="{73C96EE1-9524-4300-BFAC-56AA55EB495C}"/>
          </ac:spMkLst>
        </pc:spChg>
        <pc:picChg chg="add mod ord modCrop">
          <ac:chgData name="Bilal Ullah" userId="a7165779927167ad" providerId="Windows Live" clId="Web-{7DD2DFE4-A6FB-47C9-ADCA-C478201DD15A}" dt="2023-03-21T13:10:22.474" v="1268"/>
          <ac:picMkLst>
            <pc:docMk/>
            <pc:sldMk cId="2333546917" sldId="262"/>
            <ac:picMk id="5" creationId="{365961A4-C5B8-99A5-053C-08191D7AB09C}"/>
          </ac:picMkLst>
        </pc:picChg>
      </pc:sldChg>
      <pc:sldChg chg="addSp delSp modSp new mod setBg">
        <pc:chgData name="Bilal Ullah" userId="a7165779927167ad" providerId="Windows Live" clId="Web-{7DD2DFE4-A6FB-47C9-ADCA-C478201DD15A}" dt="2023-03-21T13:10:32.881" v="1269"/>
        <pc:sldMkLst>
          <pc:docMk/>
          <pc:sldMk cId="1274771304" sldId="263"/>
        </pc:sldMkLst>
        <pc:spChg chg="mod">
          <ac:chgData name="Bilal Ullah" userId="a7165779927167ad" providerId="Windows Live" clId="Web-{7DD2DFE4-A6FB-47C9-ADCA-C478201DD15A}" dt="2023-03-21T13:10:32.881" v="1269"/>
          <ac:spMkLst>
            <pc:docMk/>
            <pc:sldMk cId="1274771304" sldId="263"/>
            <ac:spMk id="2" creationId="{EA169258-55E1-7226-155E-B1102A63A7D7}"/>
          </ac:spMkLst>
        </pc:spChg>
        <pc:spChg chg="del">
          <ac:chgData name="Bilal Ullah" userId="a7165779927167ad" providerId="Windows Live" clId="Web-{7DD2DFE4-A6FB-47C9-ADCA-C478201DD15A}" dt="2023-03-21T12:35:50.666" v="612"/>
          <ac:spMkLst>
            <pc:docMk/>
            <pc:sldMk cId="1274771304" sldId="263"/>
            <ac:spMk id="3" creationId="{C59CD972-19C3-A76C-BAA0-2F2997F940E7}"/>
          </ac:spMkLst>
        </pc:spChg>
        <pc:spChg chg="mod">
          <ac:chgData name="Bilal Ullah" userId="a7165779927167ad" providerId="Windows Live" clId="Web-{7DD2DFE4-A6FB-47C9-ADCA-C478201DD15A}" dt="2023-03-21T13:10:32.881" v="1269"/>
          <ac:spMkLst>
            <pc:docMk/>
            <pc:sldMk cId="1274771304" sldId="263"/>
            <ac:spMk id="4" creationId="{F044FFFB-5808-728B-490D-39D2D0B52218}"/>
          </ac:spMkLst>
        </pc:spChg>
        <pc:spChg chg="add mod ord">
          <ac:chgData name="Bilal Ullah" userId="a7165779927167ad" providerId="Windows Live" clId="Web-{7DD2DFE4-A6FB-47C9-ADCA-C478201DD15A}" dt="2023-03-21T13:10:32.881" v="1269"/>
          <ac:spMkLst>
            <pc:docMk/>
            <pc:sldMk cId="1274771304" sldId="263"/>
            <ac:spMk id="7" creationId="{045AE37F-364C-7FB8-0230-4BA388DB46AA}"/>
          </ac:spMkLst>
        </pc:spChg>
        <pc:spChg chg="add">
          <ac:chgData name="Bilal Ullah" userId="a7165779927167ad" providerId="Windows Live" clId="Web-{7DD2DFE4-A6FB-47C9-ADCA-C478201DD15A}" dt="2023-03-21T13:10:32.881" v="1269"/>
          <ac:spMkLst>
            <pc:docMk/>
            <pc:sldMk cId="1274771304" sldId="263"/>
            <ac:spMk id="12" creationId="{B937640E-EF7A-4A6C-A950-D12B7D5C923E}"/>
          </ac:spMkLst>
        </pc:spChg>
        <pc:spChg chg="add">
          <ac:chgData name="Bilal Ullah" userId="a7165779927167ad" providerId="Windows Live" clId="Web-{7DD2DFE4-A6FB-47C9-ADCA-C478201DD15A}" dt="2023-03-21T13:10:32.881" v="1269"/>
          <ac:spMkLst>
            <pc:docMk/>
            <pc:sldMk cId="1274771304" sldId="263"/>
            <ac:spMk id="14" creationId="{37C48F90-AFD5-4232-AE7D-27B956BF7EC5}"/>
          </ac:spMkLst>
        </pc:spChg>
        <pc:spChg chg="add">
          <ac:chgData name="Bilal Ullah" userId="a7165779927167ad" providerId="Windows Live" clId="Web-{7DD2DFE4-A6FB-47C9-ADCA-C478201DD15A}" dt="2023-03-21T13:10:32.881" v="1269"/>
          <ac:spMkLst>
            <pc:docMk/>
            <pc:sldMk cId="1274771304" sldId="263"/>
            <ac:spMk id="16" creationId="{73C96EE1-9524-4300-BFAC-56AA55EB495C}"/>
          </ac:spMkLst>
        </pc:spChg>
        <pc:picChg chg="add mod ord modCrop">
          <ac:chgData name="Bilal Ullah" userId="a7165779927167ad" providerId="Windows Live" clId="Web-{7DD2DFE4-A6FB-47C9-ADCA-C478201DD15A}" dt="2023-03-21T13:10:32.881" v="1269"/>
          <ac:picMkLst>
            <pc:docMk/>
            <pc:sldMk cId="1274771304" sldId="263"/>
            <ac:picMk id="5" creationId="{5D895660-5E4D-AEB5-231B-B505F2BB0EB4}"/>
          </ac:picMkLst>
        </pc:picChg>
      </pc:sldChg>
      <pc:sldChg chg="addSp delSp modSp new mod setBg">
        <pc:chgData name="Bilal Ullah" userId="a7165779927167ad" providerId="Windows Live" clId="Web-{7DD2DFE4-A6FB-47C9-ADCA-C478201DD15A}" dt="2023-03-21T13:11:02.928" v="1273" actId="1076"/>
        <pc:sldMkLst>
          <pc:docMk/>
          <pc:sldMk cId="4278995595" sldId="264"/>
        </pc:sldMkLst>
        <pc:spChg chg="del">
          <ac:chgData name="Bilal Ullah" userId="a7165779927167ad" providerId="Windows Live" clId="Web-{7DD2DFE4-A6FB-47C9-ADCA-C478201DD15A}" dt="2023-03-21T13:10:43.428" v="1270"/>
          <ac:spMkLst>
            <pc:docMk/>
            <pc:sldMk cId="4278995595" sldId="264"/>
            <ac:spMk id="2" creationId="{0CB4D25E-6460-9DBA-6401-E2E3BCA2C149}"/>
          </ac:spMkLst>
        </pc:spChg>
        <pc:spChg chg="del">
          <ac:chgData name="Bilal Ullah" userId="a7165779927167ad" providerId="Windows Live" clId="Web-{7DD2DFE4-A6FB-47C9-ADCA-C478201DD15A}" dt="2023-03-21T12:37:24.792" v="656"/>
          <ac:spMkLst>
            <pc:docMk/>
            <pc:sldMk cId="4278995595" sldId="264"/>
            <ac:spMk id="3" creationId="{8849D28F-4EAD-A044-E8E1-1553247AD72F}"/>
          </ac:spMkLst>
        </pc:spChg>
        <pc:spChg chg="mod">
          <ac:chgData name="Bilal Ullah" userId="a7165779927167ad" providerId="Windows Live" clId="Web-{7DD2DFE4-A6FB-47C9-ADCA-C478201DD15A}" dt="2023-03-21T13:10:53.412" v="1271"/>
          <ac:spMkLst>
            <pc:docMk/>
            <pc:sldMk cId="4278995595" sldId="264"/>
            <ac:spMk id="4" creationId="{CCC4F2F3-98D0-E746-1065-B666C7C11FD0}"/>
          </ac:spMkLst>
        </pc:spChg>
        <pc:spChg chg="add">
          <ac:chgData name="Bilal Ullah" userId="a7165779927167ad" providerId="Windows Live" clId="Web-{7DD2DFE4-A6FB-47C9-ADCA-C478201DD15A}" dt="2023-03-21T13:10:53.412" v="1271"/>
          <ac:spMkLst>
            <pc:docMk/>
            <pc:sldMk cId="4278995595" sldId="264"/>
            <ac:spMk id="10" creationId="{042E603F-28B7-4831-BF23-65FBAB13D5FB}"/>
          </ac:spMkLst>
        </pc:spChg>
        <pc:spChg chg="add">
          <ac:chgData name="Bilal Ullah" userId="a7165779927167ad" providerId="Windows Live" clId="Web-{7DD2DFE4-A6FB-47C9-ADCA-C478201DD15A}" dt="2023-03-21T13:10:53.412" v="1271"/>
          <ac:spMkLst>
            <pc:docMk/>
            <pc:sldMk cId="4278995595" sldId="264"/>
            <ac:spMk id="12" creationId="{4D39700F-2B10-4402-A7DD-06EE2245880D}"/>
          </ac:spMkLst>
        </pc:spChg>
        <pc:spChg chg="add">
          <ac:chgData name="Bilal Ullah" userId="a7165779927167ad" providerId="Windows Live" clId="Web-{7DD2DFE4-A6FB-47C9-ADCA-C478201DD15A}" dt="2023-03-21T13:10:53.412" v="1271"/>
          <ac:spMkLst>
            <pc:docMk/>
            <pc:sldMk cId="4278995595" sldId="264"/>
            <ac:spMk id="14" creationId="{6DA65B90-7B06-4499-91BA-CDDD36132481}"/>
          </ac:spMkLst>
        </pc:spChg>
        <pc:spChg chg="add">
          <ac:chgData name="Bilal Ullah" userId="a7165779927167ad" providerId="Windows Live" clId="Web-{7DD2DFE4-A6FB-47C9-ADCA-C478201DD15A}" dt="2023-03-21T13:10:53.412" v="1271"/>
          <ac:spMkLst>
            <pc:docMk/>
            <pc:sldMk cId="4278995595" sldId="264"/>
            <ac:spMk id="16" creationId="{D1FFE435-0754-492D-B815-BD114217D379}"/>
          </ac:spMkLst>
        </pc:spChg>
        <pc:spChg chg="add">
          <ac:chgData name="Bilal Ullah" userId="a7165779927167ad" providerId="Windows Live" clId="Web-{7DD2DFE4-A6FB-47C9-ADCA-C478201DD15A}" dt="2023-03-21T13:10:53.412" v="1271"/>
          <ac:spMkLst>
            <pc:docMk/>
            <pc:sldMk cId="4278995595" sldId="264"/>
            <ac:spMk id="18" creationId="{7EF79062-B5BB-45DF-810C-95A324A9D60F}"/>
          </ac:spMkLst>
        </pc:spChg>
        <pc:picChg chg="add mod ord modCrop">
          <ac:chgData name="Bilal Ullah" userId="a7165779927167ad" providerId="Windows Live" clId="Web-{7DD2DFE4-A6FB-47C9-ADCA-C478201DD15A}" dt="2023-03-21T13:11:02.928" v="1273" actId="1076"/>
          <ac:picMkLst>
            <pc:docMk/>
            <pc:sldMk cId="4278995595" sldId="264"/>
            <ac:picMk id="5" creationId="{58CC9BC2-B31A-6A17-14FB-550A41CF393B}"/>
          </ac:picMkLst>
        </pc:picChg>
      </pc:sldChg>
      <pc:sldChg chg="addSp delSp modSp new mod setBg">
        <pc:chgData name="Bilal Ullah" userId="a7165779927167ad" providerId="Windows Live" clId="Web-{7DD2DFE4-A6FB-47C9-ADCA-C478201DD15A}" dt="2023-03-21T13:11:11.288" v="1274"/>
        <pc:sldMkLst>
          <pc:docMk/>
          <pc:sldMk cId="984954453" sldId="265"/>
        </pc:sldMkLst>
        <pc:spChg chg="mod">
          <ac:chgData name="Bilal Ullah" userId="a7165779927167ad" providerId="Windows Live" clId="Web-{7DD2DFE4-A6FB-47C9-ADCA-C478201DD15A}" dt="2023-03-21T13:11:11.288" v="1274"/>
          <ac:spMkLst>
            <pc:docMk/>
            <pc:sldMk cId="984954453" sldId="265"/>
            <ac:spMk id="2" creationId="{87F491A7-80D6-D91E-E73A-7A5247F83A36}"/>
          </ac:spMkLst>
        </pc:spChg>
        <pc:spChg chg="del">
          <ac:chgData name="Bilal Ullah" userId="a7165779927167ad" providerId="Windows Live" clId="Web-{7DD2DFE4-A6FB-47C9-ADCA-C478201DD15A}" dt="2023-03-21T12:38:56.716" v="693"/>
          <ac:spMkLst>
            <pc:docMk/>
            <pc:sldMk cId="984954453" sldId="265"/>
            <ac:spMk id="3" creationId="{CA10575E-88B6-5D09-495B-39B3C40E0E69}"/>
          </ac:spMkLst>
        </pc:spChg>
        <pc:spChg chg="mod">
          <ac:chgData name="Bilal Ullah" userId="a7165779927167ad" providerId="Windows Live" clId="Web-{7DD2DFE4-A6FB-47C9-ADCA-C478201DD15A}" dt="2023-03-21T13:11:11.288" v="1274"/>
          <ac:spMkLst>
            <pc:docMk/>
            <pc:sldMk cId="984954453" sldId="265"/>
            <ac:spMk id="4" creationId="{072BFE43-950E-EF5A-ECF4-FAEE1FEC7196}"/>
          </ac:spMkLst>
        </pc:spChg>
        <pc:spChg chg="add mod ord">
          <ac:chgData name="Bilal Ullah" userId="a7165779927167ad" providerId="Windows Live" clId="Web-{7DD2DFE4-A6FB-47C9-ADCA-C478201DD15A}" dt="2023-03-21T13:11:11.288" v="1274"/>
          <ac:spMkLst>
            <pc:docMk/>
            <pc:sldMk cId="984954453" sldId="265"/>
            <ac:spMk id="7" creationId="{D513F13D-C812-CF22-DCA3-E055CDC8BEDA}"/>
          </ac:spMkLst>
        </pc:spChg>
        <pc:spChg chg="add">
          <ac:chgData name="Bilal Ullah" userId="a7165779927167ad" providerId="Windows Live" clId="Web-{7DD2DFE4-A6FB-47C9-ADCA-C478201DD15A}" dt="2023-03-21T13:11:11.288" v="1274"/>
          <ac:spMkLst>
            <pc:docMk/>
            <pc:sldMk cId="984954453" sldId="265"/>
            <ac:spMk id="12" creationId="{B937640E-EF7A-4A6C-A950-D12B7D5C923E}"/>
          </ac:spMkLst>
        </pc:spChg>
        <pc:spChg chg="add">
          <ac:chgData name="Bilal Ullah" userId="a7165779927167ad" providerId="Windows Live" clId="Web-{7DD2DFE4-A6FB-47C9-ADCA-C478201DD15A}" dt="2023-03-21T13:11:11.288" v="1274"/>
          <ac:spMkLst>
            <pc:docMk/>
            <pc:sldMk cId="984954453" sldId="265"/>
            <ac:spMk id="14" creationId="{37C48F90-AFD5-4232-AE7D-27B956BF7EC5}"/>
          </ac:spMkLst>
        </pc:spChg>
        <pc:spChg chg="add">
          <ac:chgData name="Bilal Ullah" userId="a7165779927167ad" providerId="Windows Live" clId="Web-{7DD2DFE4-A6FB-47C9-ADCA-C478201DD15A}" dt="2023-03-21T13:11:11.288" v="1274"/>
          <ac:spMkLst>
            <pc:docMk/>
            <pc:sldMk cId="984954453" sldId="265"/>
            <ac:spMk id="16" creationId="{73C96EE1-9524-4300-BFAC-56AA55EB495C}"/>
          </ac:spMkLst>
        </pc:spChg>
        <pc:picChg chg="add mod ord modCrop">
          <ac:chgData name="Bilal Ullah" userId="a7165779927167ad" providerId="Windows Live" clId="Web-{7DD2DFE4-A6FB-47C9-ADCA-C478201DD15A}" dt="2023-03-21T13:11:11.288" v="1274"/>
          <ac:picMkLst>
            <pc:docMk/>
            <pc:sldMk cId="984954453" sldId="265"/>
            <ac:picMk id="5" creationId="{844BDF9C-6697-C679-3AC6-9DA3B549C480}"/>
          </ac:picMkLst>
        </pc:picChg>
      </pc:sldChg>
      <pc:sldChg chg="addSp delSp modSp new mod setBg">
        <pc:chgData name="Bilal Ullah" userId="a7165779927167ad" providerId="Windows Live" clId="Web-{7DD2DFE4-A6FB-47C9-ADCA-C478201DD15A}" dt="2023-03-21T13:11:20.241" v="1275"/>
        <pc:sldMkLst>
          <pc:docMk/>
          <pc:sldMk cId="2704008282" sldId="266"/>
        </pc:sldMkLst>
        <pc:spChg chg="mod">
          <ac:chgData name="Bilal Ullah" userId="a7165779927167ad" providerId="Windows Live" clId="Web-{7DD2DFE4-A6FB-47C9-ADCA-C478201DD15A}" dt="2023-03-21T13:11:20.241" v="1275"/>
          <ac:spMkLst>
            <pc:docMk/>
            <pc:sldMk cId="2704008282" sldId="266"/>
            <ac:spMk id="2" creationId="{877C17B0-7C1D-A895-4070-5126D7BECF8F}"/>
          </ac:spMkLst>
        </pc:spChg>
        <pc:spChg chg="del">
          <ac:chgData name="Bilal Ullah" userId="a7165779927167ad" providerId="Windows Live" clId="Web-{7DD2DFE4-A6FB-47C9-ADCA-C478201DD15A}" dt="2023-03-21T12:47:11.930" v="765"/>
          <ac:spMkLst>
            <pc:docMk/>
            <pc:sldMk cId="2704008282" sldId="266"/>
            <ac:spMk id="3" creationId="{69DC55C9-303A-21DA-EB4A-1CC4F1A8CE29}"/>
          </ac:spMkLst>
        </pc:spChg>
        <pc:spChg chg="mod">
          <ac:chgData name="Bilal Ullah" userId="a7165779927167ad" providerId="Windows Live" clId="Web-{7DD2DFE4-A6FB-47C9-ADCA-C478201DD15A}" dt="2023-03-21T13:11:20.241" v="1275"/>
          <ac:spMkLst>
            <pc:docMk/>
            <pc:sldMk cId="2704008282" sldId="266"/>
            <ac:spMk id="4" creationId="{C635F10D-E87E-74E9-7098-A55D989FD9F7}"/>
          </ac:spMkLst>
        </pc:spChg>
        <pc:spChg chg="add mod ord">
          <ac:chgData name="Bilal Ullah" userId="a7165779927167ad" providerId="Windows Live" clId="Web-{7DD2DFE4-A6FB-47C9-ADCA-C478201DD15A}" dt="2023-03-21T13:11:20.241" v="1275"/>
          <ac:spMkLst>
            <pc:docMk/>
            <pc:sldMk cId="2704008282" sldId="266"/>
            <ac:spMk id="7" creationId="{52B092DF-1ABE-C86F-99C6-0D01FCC4242A}"/>
          </ac:spMkLst>
        </pc:spChg>
        <pc:spChg chg="add">
          <ac:chgData name="Bilal Ullah" userId="a7165779927167ad" providerId="Windows Live" clId="Web-{7DD2DFE4-A6FB-47C9-ADCA-C478201DD15A}" dt="2023-03-21T13:11:20.241" v="1275"/>
          <ac:spMkLst>
            <pc:docMk/>
            <pc:sldMk cId="2704008282" sldId="266"/>
            <ac:spMk id="12" creationId="{B937640E-EF7A-4A6C-A950-D12B7D5C923E}"/>
          </ac:spMkLst>
        </pc:spChg>
        <pc:spChg chg="add">
          <ac:chgData name="Bilal Ullah" userId="a7165779927167ad" providerId="Windows Live" clId="Web-{7DD2DFE4-A6FB-47C9-ADCA-C478201DD15A}" dt="2023-03-21T13:11:20.241" v="1275"/>
          <ac:spMkLst>
            <pc:docMk/>
            <pc:sldMk cId="2704008282" sldId="266"/>
            <ac:spMk id="14" creationId="{37C48F90-AFD5-4232-AE7D-27B956BF7EC5}"/>
          </ac:spMkLst>
        </pc:spChg>
        <pc:spChg chg="add">
          <ac:chgData name="Bilal Ullah" userId="a7165779927167ad" providerId="Windows Live" clId="Web-{7DD2DFE4-A6FB-47C9-ADCA-C478201DD15A}" dt="2023-03-21T13:11:20.241" v="1275"/>
          <ac:spMkLst>
            <pc:docMk/>
            <pc:sldMk cId="2704008282" sldId="266"/>
            <ac:spMk id="16" creationId="{73C96EE1-9524-4300-BFAC-56AA55EB495C}"/>
          </ac:spMkLst>
        </pc:spChg>
        <pc:picChg chg="add mod ord modCrop">
          <ac:chgData name="Bilal Ullah" userId="a7165779927167ad" providerId="Windows Live" clId="Web-{7DD2DFE4-A6FB-47C9-ADCA-C478201DD15A}" dt="2023-03-21T13:11:20.241" v="1275"/>
          <ac:picMkLst>
            <pc:docMk/>
            <pc:sldMk cId="2704008282" sldId="266"/>
            <ac:picMk id="5" creationId="{6553836D-B7CC-2D2D-03E7-0D715A8B0CBF}"/>
          </ac:picMkLst>
        </pc:picChg>
      </pc:sldChg>
      <pc:sldChg chg="modSp new">
        <pc:chgData name="Bilal Ullah" userId="a7165779927167ad" providerId="Windows Live" clId="Web-{7DD2DFE4-A6FB-47C9-ADCA-C478201DD15A}" dt="2023-03-21T12:58:50.210" v="1208" actId="20577"/>
        <pc:sldMkLst>
          <pc:docMk/>
          <pc:sldMk cId="3980486410" sldId="267"/>
        </pc:sldMkLst>
        <pc:spChg chg="mod">
          <ac:chgData name="Bilal Ullah" userId="a7165779927167ad" providerId="Windows Live" clId="Web-{7DD2DFE4-A6FB-47C9-ADCA-C478201DD15A}" dt="2023-03-21T12:53:21.672" v="942" actId="20577"/>
          <ac:spMkLst>
            <pc:docMk/>
            <pc:sldMk cId="3980486410" sldId="267"/>
            <ac:spMk id="2" creationId="{758207D0-AAA9-FD2D-C2C5-D09A87B23C6A}"/>
          </ac:spMkLst>
        </pc:spChg>
        <pc:spChg chg="mod">
          <ac:chgData name="Bilal Ullah" userId="a7165779927167ad" providerId="Windows Live" clId="Web-{7DD2DFE4-A6FB-47C9-ADCA-C478201DD15A}" dt="2023-03-21T12:58:50.210" v="1208" actId="20577"/>
          <ac:spMkLst>
            <pc:docMk/>
            <pc:sldMk cId="3980486410" sldId="267"/>
            <ac:spMk id="3" creationId="{0F073CA7-A3D5-0B75-C6D3-767C6A0A86D1}"/>
          </ac:spMkLst>
        </pc:spChg>
      </pc:sldChg>
      <pc:sldMasterChg chg="del delSldLayout">
        <pc:chgData name="Bilal Ullah" userId="a7165779927167ad" providerId="Windows Live" clId="Web-{7DD2DFE4-A6FB-47C9-ADCA-C478201DD15A}" dt="2023-03-21T11:17:36.255" v="7"/>
        <pc:sldMasterMkLst>
          <pc:docMk/>
          <pc:sldMasterMk cId="2460954070" sldId="2147483660"/>
        </pc:sldMasterMkLst>
        <pc:sldLayoutChg chg="del">
          <pc:chgData name="Bilal Ullah" userId="a7165779927167ad" providerId="Windows Live" clId="Web-{7DD2DFE4-A6FB-47C9-ADCA-C478201DD15A}" dt="2023-03-21T11:17:36.255" v="7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Bilal Ullah" userId="a7165779927167ad" providerId="Windows Live" clId="Web-{7DD2DFE4-A6FB-47C9-ADCA-C478201DD15A}" dt="2023-03-21T11:17:36.255" v="7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Bilal Ullah" userId="a7165779927167ad" providerId="Windows Live" clId="Web-{7DD2DFE4-A6FB-47C9-ADCA-C478201DD15A}" dt="2023-03-21T11:17:36.255" v="7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Bilal Ullah" userId="a7165779927167ad" providerId="Windows Live" clId="Web-{7DD2DFE4-A6FB-47C9-ADCA-C478201DD15A}" dt="2023-03-21T11:17:36.255" v="7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Bilal Ullah" userId="a7165779927167ad" providerId="Windows Live" clId="Web-{7DD2DFE4-A6FB-47C9-ADCA-C478201DD15A}" dt="2023-03-21T11:17:36.255" v="7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Bilal Ullah" userId="a7165779927167ad" providerId="Windows Live" clId="Web-{7DD2DFE4-A6FB-47C9-ADCA-C478201DD15A}" dt="2023-03-21T11:17:36.255" v="7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Bilal Ullah" userId="a7165779927167ad" providerId="Windows Live" clId="Web-{7DD2DFE4-A6FB-47C9-ADCA-C478201DD15A}" dt="2023-03-21T11:17:36.255" v="7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Bilal Ullah" userId="a7165779927167ad" providerId="Windows Live" clId="Web-{7DD2DFE4-A6FB-47C9-ADCA-C478201DD15A}" dt="2023-03-21T11:17:36.255" v="7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Bilal Ullah" userId="a7165779927167ad" providerId="Windows Live" clId="Web-{7DD2DFE4-A6FB-47C9-ADCA-C478201DD15A}" dt="2023-03-21T11:17:36.255" v="7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Bilal Ullah" userId="a7165779927167ad" providerId="Windows Live" clId="Web-{7DD2DFE4-A6FB-47C9-ADCA-C478201DD15A}" dt="2023-03-21T11:17:36.255" v="7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Bilal Ullah" userId="a7165779927167ad" providerId="Windows Live" clId="Web-{7DD2DFE4-A6FB-47C9-ADCA-C478201DD15A}" dt="2023-03-21T11:17:36.255" v="7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mod addSldLayout modSldLayout">
        <pc:chgData name="Bilal Ullah" userId="a7165779927167ad" providerId="Windows Live" clId="Web-{7DD2DFE4-A6FB-47C9-ADCA-C478201DD15A}" dt="2023-03-21T12:18:09.050" v="484"/>
        <pc:sldMasterMkLst>
          <pc:docMk/>
          <pc:sldMasterMk cId="982076344" sldId="2147483685"/>
        </pc:sldMasterMkLst>
        <pc:sldLayoutChg chg="add mod">
          <pc:chgData name="Bilal Ullah" userId="a7165779927167ad" providerId="Windows Live" clId="Web-{7DD2DFE4-A6FB-47C9-ADCA-C478201DD15A}" dt="2023-03-21T12:18:09.050" v="484"/>
          <pc:sldLayoutMkLst>
            <pc:docMk/>
            <pc:sldMasterMk cId="982076344" sldId="2147483685"/>
            <pc:sldLayoutMk cId="4163331115" sldId="2147483674"/>
          </pc:sldLayoutMkLst>
        </pc:sldLayoutChg>
        <pc:sldLayoutChg chg="add mod">
          <pc:chgData name="Bilal Ullah" userId="a7165779927167ad" providerId="Windows Live" clId="Web-{7DD2DFE4-A6FB-47C9-ADCA-C478201DD15A}" dt="2023-03-21T12:18:09.050" v="484"/>
          <pc:sldLayoutMkLst>
            <pc:docMk/>
            <pc:sldMasterMk cId="982076344" sldId="2147483685"/>
            <pc:sldLayoutMk cId="2881975392" sldId="2147483675"/>
          </pc:sldLayoutMkLst>
        </pc:sldLayoutChg>
        <pc:sldLayoutChg chg="add mod">
          <pc:chgData name="Bilal Ullah" userId="a7165779927167ad" providerId="Windows Live" clId="Web-{7DD2DFE4-A6FB-47C9-ADCA-C478201DD15A}" dt="2023-03-21T12:18:09.050" v="484"/>
          <pc:sldLayoutMkLst>
            <pc:docMk/>
            <pc:sldMasterMk cId="982076344" sldId="2147483685"/>
            <pc:sldLayoutMk cId="1064155414" sldId="2147483676"/>
          </pc:sldLayoutMkLst>
        </pc:sldLayoutChg>
        <pc:sldLayoutChg chg="add mod">
          <pc:chgData name="Bilal Ullah" userId="a7165779927167ad" providerId="Windows Live" clId="Web-{7DD2DFE4-A6FB-47C9-ADCA-C478201DD15A}" dt="2023-03-21T12:18:09.050" v="484"/>
          <pc:sldLayoutMkLst>
            <pc:docMk/>
            <pc:sldMasterMk cId="982076344" sldId="2147483685"/>
            <pc:sldLayoutMk cId="2294349410" sldId="2147483677"/>
          </pc:sldLayoutMkLst>
        </pc:sldLayoutChg>
        <pc:sldLayoutChg chg="add mod">
          <pc:chgData name="Bilal Ullah" userId="a7165779927167ad" providerId="Windows Live" clId="Web-{7DD2DFE4-A6FB-47C9-ADCA-C478201DD15A}" dt="2023-03-21T12:18:09.050" v="484"/>
          <pc:sldLayoutMkLst>
            <pc:docMk/>
            <pc:sldMasterMk cId="982076344" sldId="2147483685"/>
            <pc:sldLayoutMk cId="3612318765" sldId="2147483678"/>
          </pc:sldLayoutMkLst>
        </pc:sldLayoutChg>
        <pc:sldLayoutChg chg="add mod">
          <pc:chgData name="Bilal Ullah" userId="a7165779927167ad" providerId="Windows Live" clId="Web-{7DD2DFE4-A6FB-47C9-ADCA-C478201DD15A}" dt="2023-03-21T12:18:09.050" v="484"/>
          <pc:sldLayoutMkLst>
            <pc:docMk/>
            <pc:sldMasterMk cId="982076344" sldId="2147483685"/>
            <pc:sldLayoutMk cId="3978596684" sldId="2147483679"/>
          </pc:sldLayoutMkLst>
        </pc:sldLayoutChg>
        <pc:sldLayoutChg chg="add mod">
          <pc:chgData name="Bilal Ullah" userId="a7165779927167ad" providerId="Windows Live" clId="Web-{7DD2DFE4-A6FB-47C9-ADCA-C478201DD15A}" dt="2023-03-21T12:18:09.050" v="484"/>
          <pc:sldLayoutMkLst>
            <pc:docMk/>
            <pc:sldMasterMk cId="982076344" sldId="2147483685"/>
            <pc:sldLayoutMk cId="437160931" sldId="2147483680"/>
          </pc:sldLayoutMkLst>
        </pc:sldLayoutChg>
        <pc:sldLayoutChg chg="add mod">
          <pc:chgData name="Bilal Ullah" userId="a7165779927167ad" providerId="Windows Live" clId="Web-{7DD2DFE4-A6FB-47C9-ADCA-C478201DD15A}" dt="2023-03-21T12:18:09.050" v="484"/>
          <pc:sldLayoutMkLst>
            <pc:docMk/>
            <pc:sldMasterMk cId="982076344" sldId="2147483685"/>
            <pc:sldLayoutMk cId="1568017561" sldId="2147483681"/>
          </pc:sldLayoutMkLst>
        </pc:sldLayoutChg>
        <pc:sldLayoutChg chg="add mod">
          <pc:chgData name="Bilal Ullah" userId="a7165779927167ad" providerId="Windows Live" clId="Web-{7DD2DFE4-A6FB-47C9-ADCA-C478201DD15A}" dt="2023-03-21T12:18:09.050" v="484"/>
          <pc:sldLayoutMkLst>
            <pc:docMk/>
            <pc:sldMasterMk cId="982076344" sldId="2147483685"/>
            <pc:sldLayoutMk cId="4121126676" sldId="2147483682"/>
          </pc:sldLayoutMkLst>
        </pc:sldLayoutChg>
        <pc:sldLayoutChg chg="add mod">
          <pc:chgData name="Bilal Ullah" userId="a7165779927167ad" providerId="Windows Live" clId="Web-{7DD2DFE4-A6FB-47C9-ADCA-C478201DD15A}" dt="2023-03-21T12:18:09.050" v="484"/>
          <pc:sldLayoutMkLst>
            <pc:docMk/>
            <pc:sldMasterMk cId="982076344" sldId="2147483685"/>
            <pc:sldLayoutMk cId="951991261" sldId="2147483683"/>
          </pc:sldLayoutMkLst>
        </pc:sldLayoutChg>
        <pc:sldLayoutChg chg="add mod">
          <pc:chgData name="Bilal Ullah" userId="a7165779927167ad" providerId="Windows Live" clId="Web-{7DD2DFE4-A6FB-47C9-ADCA-C478201DD15A}" dt="2023-03-21T12:18:09.050" v="484"/>
          <pc:sldLayoutMkLst>
            <pc:docMk/>
            <pc:sldMasterMk cId="982076344" sldId="2147483685"/>
            <pc:sldLayoutMk cId="2608822749" sldId="2147483684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609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4941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9668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756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2667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9126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3/21/2023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227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1876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3111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7539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5541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3/21/2023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7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ackground Fill">
            <a:extLst>
              <a:ext uri="{FF2B5EF4-FFF2-40B4-BE49-F238E27FC236}">
                <a16:creationId xmlns:a16="http://schemas.microsoft.com/office/drawing/2014/main" id="{18D902C6-08DE-45F8-B54A-41065C31B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B3AFF00-BBA4-4343-8496-80833519A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9" y="1"/>
            <a:ext cx="8916078" cy="6857999"/>
          </a:xfrm>
          <a:custGeom>
            <a:avLst/>
            <a:gdLst>
              <a:gd name="connsiteX0" fmla="*/ 8183400 w 8916078"/>
              <a:gd name="connsiteY0" fmla="*/ 3865853 h 6820849"/>
              <a:gd name="connsiteX1" fmla="*/ 8259593 w 8916078"/>
              <a:gd name="connsiteY1" fmla="*/ 3878252 h 6820849"/>
              <a:gd name="connsiteX2" fmla="*/ 8529076 w 8916078"/>
              <a:gd name="connsiteY2" fmla="*/ 4345010 h 6820849"/>
              <a:gd name="connsiteX3" fmla="*/ 8062319 w 8916078"/>
              <a:gd name="connsiteY3" fmla="*/ 4614493 h 6820849"/>
              <a:gd name="connsiteX4" fmla="*/ 7792836 w 8916078"/>
              <a:gd name="connsiteY4" fmla="*/ 4147735 h 6820849"/>
              <a:gd name="connsiteX5" fmla="*/ 8183400 w 8916078"/>
              <a:gd name="connsiteY5" fmla="*/ 3865853 h 6820849"/>
              <a:gd name="connsiteX6" fmla="*/ 8734942 w 8916078"/>
              <a:gd name="connsiteY6" fmla="*/ 2667480 h 6820849"/>
              <a:gd name="connsiteX7" fmla="*/ 8773412 w 8916078"/>
              <a:gd name="connsiteY7" fmla="*/ 2673741 h 6820849"/>
              <a:gd name="connsiteX8" fmla="*/ 8909474 w 8916078"/>
              <a:gd name="connsiteY8" fmla="*/ 2909407 h 6820849"/>
              <a:gd name="connsiteX9" fmla="*/ 8673808 w 8916078"/>
              <a:gd name="connsiteY9" fmla="*/ 3045469 h 6820849"/>
              <a:gd name="connsiteX10" fmla="*/ 8537746 w 8916078"/>
              <a:gd name="connsiteY10" fmla="*/ 2809802 h 6820849"/>
              <a:gd name="connsiteX11" fmla="*/ 8697151 w 8916078"/>
              <a:gd name="connsiteY11" fmla="*/ 2668961 h 6820849"/>
              <a:gd name="connsiteX12" fmla="*/ 8734942 w 8916078"/>
              <a:gd name="connsiteY12" fmla="*/ 2667480 h 6820849"/>
              <a:gd name="connsiteX13" fmla="*/ 8776652 w 8916078"/>
              <a:gd name="connsiteY13" fmla="*/ 1 h 6820849"/>
              <a:gd name="connsiteX14" fmla="*/ 8786961 w 8916078"/>
              <a:gd name="connsiteY14" fmla="*/ 42970 h 6820849"/>
              <a:gd name="connsiteX15" fmla="*/ 8775876 w 8916078"/>
              <a:gd name="connsiteY15" fmla="*/ 219853 h 6820849"/>
              <a:gd name="connsiteX16" fmla="*/ 8229255 w 8916078"/>
              <a:gd name="connsiteY16" fmla="*/ 535444 h 6820849"/>
              <a:gd name="connsiteX17" fmla="*/ 7899142 w 8916078"/>
              <a:gd name="connsiteY17" fmla="*/ 78053 h 6820849"/>
              <a:gd name="connsiteX18" fmla="*/ 7911844 w 8916078"/>
              <a:gd name="connsiteY18" fmla="*/ 1 h 6820849"/>
              <a:gd name="connsiteX19" fmla="*/ 0 w 8916078"/>
              <a:gd name="connsiteY19" fmla="*/ 0 h 6820849"/>
              <a:gd name="connsiteX20" fmla="*/ 3064542 w 8916078"/>
              <a:gd name="connsiteY20" fmla="*/ 1 h 6820849"/>
              <a:gd name="connsiteX21" fmla="*/ 3626351 w 8916078"/>
              <a:gd name="connsiteY21" fmla="*/ 1 h 6820849"/>
              <a:gd name="connsiteX22" fmla="*/ 6388767 w 8916078"/>
              <a:gd name="connsiteY22" fmla="*/ 1 h 6820849"/>
              <a:gd name="connsiteX23" fmla="*/ 7293415 w 8916078"/>
              <a:gd name="connsiteY23" fmla="*/ 1 h 6820849"/>
              <a:gd name="connsiteX24" fmla="*/ 7285291 w 8916078"/>
              <a:gd name="connsiteY24" fmla="*/ 184997 h 6820849"/>
              <a:gd name="connsiteX25" fmla="*/ 7288318 w 8916078"/>
              <a:gd name="connsiteY25" fmla="*/ 419996 h 6820849"/>
              <a:gd name="connsiteX26" fmla="*/ 7736280 w 8916078"/>
              <a:gd name="connsiteY26" fmla="*/ 1068100 h 6820849"/>
              <a:gd name="connsiteX27" fmla="*/ 8184147 w 8916078"/>
              <a:gd name="connsiteY27" fmla="*/ 2589406 h 6820849"/>
              <a:gd name="connsiteX28" fmla="*/ 7738154 w 8916078"/>
              <a:gd name="connsiteY28" fmla="*/ 3164270 h 6820849"/>
              <a:gd name="connsiteX29" fmla="*/ 7579762 w 8916078"/>
              <a:gd name="connsiteY29" fmla="*/ 4641256 h 6820849"/>
              <a:gd name="connsiteX30" fmla="*/ 8191492 w 8916078"/>
              <a:gd name="connsiteY30" fmla="*/ 5670858 h 6820849"/>
              <a:gd name="connsiteX31" fmla="*/ 8477065 w 8916078"/>
              <a:gd name="connsiteY31" fmla="*/ 6707671 h 6820849"/>
              <a:gd name="connsiteX32" fmla="*/ 8478852 w 8916078"/>
              <a:gd name="connsiteY32" fmla="*/ 6820849 h 6820849"/>
              <a:gd name="connsiteX33" fmla="*/ 0 w 8916078"/>
              <a:gd name="connsiteY33" fmla="*/ 6820849 h 682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916078" h="6820849">
                <a:moveTo>
                  <a:pt x="8183400" y="3865853"/>
                </a:moveTo>
                <a:cubicBezTo>
                  <a:pt x="8208679" y="3867370"/>
                  <a:pt x="8234181" y="3871443"/>
                  <a:pt x="8259593" y="3878252"/>
                </a:cubicBezTo>
                <a:cubicBezTo>
                  <a:pt x="8462901" y="3932728"/>
                  <a:pt x="8583552" y="4141703"/>
                  <a:pt x="8529076" y="4345010"/>
                </a:cubicBezTo>
                <a:cubicBezTo>
                  <a:pt x="8474600" y="4548317"/>
                  <a:pt x="8265626" y="4668969"/>
                  <a:pt x="8062319" y="4614493"/>
                </a:cubicBezTo>
                <a:cubicBezTo>
                  <a:pt x="7859012" y="4560017"/>
                  <a:pt x="7738360" y="4351042"/>
                  <a:pt x="7792836" y="4147735"/>
                </a:cubicBezTo>
                <a:cubicBezTo>
                  <a:pt x="7840502" y="3969841"/>
                  <a:pt x="8006457" y="3855230"/>
                  <a:pt x="8183400" y="3865853"/>
                </a:cubicBezTo>
                <a:close/>
                <a:moveTo>
                  <a:pt x="8734942" y="2667480"/>
                </a:moveTo>
                <a:cubicBezTo>
                  <a:pt x="8747705" y="2668246"/>
                  <a:pt x="8760581" y="2670303"/>
                  <a:pt x="8773412" y="2673741"/>
                </a:cubicBezTo>
                <a:cubicBezTo>
                  <a:pt x="8876062" y="2701246"/>
                  <a:pt x="8936980" y="2806757"/>
                  <a:pt x="8909474" y="2909407"/>
                </a:cubicBezTo>
                <a:cubicBezTo>
                  <a:pt x="8881969" y="3012057"/>
                  <a:pt x="8776458" y="3072974"/>
                  <a:pt x="8673808" y="3045469"/>
                </a:cubicBezTo>
                <a:cubicBezTo>
                  <a:pt x="8571158" y="3017965"/>
                  <a:pt x="8510241" y="2912452"/>
                  <a:pt x="8537746" y="2809802"/>
                </a:cubicBezTo>
                <a:cubicBezTo>
                  <a:pt x="8558375" y="2732815"/>
                  <a:pt x="8622882" y="2679302"/>
                  <a:pt x="8697151" y="2668961"/>
                </a:cubicBezTo>
                <a:cubicBezTo>
                  <a:pt x="8709529" y="2667237"/>
                  <a:pt x="8722180" y="2666714"/>
                  <a:pt x="8734942" y="2667480"/>
                </a:cubicBezTo>
                <a:close/>
                <a:moveTo>
                  <a:pt x="8776652" y="1"/>
                </a:moveTo>
                <a:lnTo>
                  <a:pt x="8786961" y="42970"/>
                </a:lnTo>
                <a:cubicBezTo>
                  <a:pt x="8794957" y="100392"/>
                  <a:pt x="8791826" y="160330"/>
                  <a:pt x="8775876" y="219853"/>
                </a:cubicBezTo>
                <a:cubicBezTo>
                  <a:pt x="8712079" y="457946"/>
                  <a:pt x="8467349" y="599241"/>
                  <a:pt x="8229255" y="535444"/>
                </a:cubicBezTo>
                <a:cubicBezTo>
                  <a:pt x="8020924" y="479621"/>
                  <a:pt x="7886703" y="285271"/>
                  <a:pt x="7899142" y="78053"/>
                </a:cubicBezTo>
                <a:lnTo>
                  <a:pt x="7911844" y="1"/>
                </a:lnTo>
                <a:close/>
                <a:moveTo>
                  <a:pt x="0" y="0"/>
                </a:moveTo>
                <a:lnTo>
                  <a:pt x="3064542" y="1"/>
                </a:lnTo>
                <a:lnTo>
                  <a:pt x="3626351" y="1"/>
                </a:lnTo>
                <a:lnTo>
                  <a:pt x="6388767" y="1"/>
                </a:lnTo>
                <a:lnTo>
                  <a:pt x="7293415" y="1"/>
                </a:lnTo>
                <a:lnTo>
                  <a:pt x="7285291" y="184997"/>
                </a:lnTo>
                <a:cubicBezTo>
                  <a:pt x="7283933" y="263521"/>
                  <a:pt x="7284806" y="341911"/>
                  <a:pt x="7288318" y="419996"/>
                </a:cubicBezTo>
                <a:cubicBezTo>
                  <a:pt x="7301507" y="709488"/>
                  <a:pt x="7530168" y="891535"/>
                  <a:pt x="7736280" y="1068100"/>
                </a:cubicBezTo>
                <a:cubicBezTo>
                  <a:pt x="8250069" y="1508062"/>
                  <a:pt x="8424916" y="2032159"/>
                  <a:pt x="8184147" y="2589406"/>
                </a:cubicBezTo>
                <a:cubicBezTo>
                  <a:pt x="8090773" y="2805524"/>
                  <a:pt x="7909218" y="2993264"/>
                  <a:pt x="7738154" y="3164270"/>
                </a:cubicBezTo>
                <a:cubicBezTo>
                  <a:pt x="7279360" y="3622745"/>
                  <a:pt x="7298159" y="4154456"/>
                  <a:pt x="7579762" y="4641256"/>
                </a:cubicBezTo>
                <a:cubicBezTo>
                  <a:pt x="7780382" y="4986833"/>
                  <a:pt x="8020938" y="5311557"/>
                  <a:pt x="8191492" y="5670858"/>
                </a:cubicBezTo>
                <a:cubicBezTo>
                  <a:pt x="8357544" y="6019043"/>
                  <a:pt x="8456063" y="6366409"/>
                  <a:pt x="8477065" y="6707671"/>
                </a:cubicBezTo>
                <a:lnTo>
                  <a:pt x="8478852" y="6820849"/>
                </a:lnTo>
                <a:lnTo>
                  <a:pt x="0" y="68208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648" y="557783"/>
            <a:ext cx="6693027" cy="3130807"/>
          </a:xfrm>
        </p:spPr>
        <p:txBody>
          <a:bodyPr>
            <a:normAutofit/>
          </a:bodyPr>
          <a:lstStyle/>
          <a:p>
            <a:r>
              <a:rPr lang="en-US"/>
              <a:t>Housing Data Predictions Linear Regression and KNN</a:t>
            </a:r>
          </a:p>
          <a:p>
            <a:endParaRPr lang="en-US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6693027" cy="224052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cs typeface="Calibri"/>
              </a:rPr>
              <a:t>Bilal Ullah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491A7-80D6-D91E-E73A-7A5247F83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MultiVariate Regression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13F13D-C812-CF22-DCA3-E055CDC8BEDA}"/>
              </a:ext>
            </a:extLst>
          </p:cNvPr>
          <p:cNvSpPr txBox="1">
            <a:spLocks/>
          </p:cNvSpPr>
          <p:nvPr/>
        </p:nvSpPr>
        <p:spPr>
          <a:xfrm>
            <a:off x="609600" y="2548521"/>
            <a:ext cx="5545867" cy="3470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/>
            <a:r>
              <a:rPr lang="en-US"/>
              <a:t>The learning curve shows epochs on the x-axis and learning or improvement on the y-axis</a:t>
            </a:r>
          </a:p>
          <a:p>
            <a:pPr marL="342900"/>
            <a:r>
              <a:rPr lang="en-US"/>
              <a:t>We ca see the gradual improvement and as the curve tends towards 0</a:t>
            </a:r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44BDF9C-6697-C679-3AC6-9DA3B549C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13" t="46485" r="69085" b="22493"/>
          <a:stretch/>
        </p:blipFill>
        <p:spPr>
          <a:xfrm>
            <a:off x="7293116" y="1749184"/>
            <a:ext cx="4289283" cy="31847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BFE43-950E-EF5A-ECF4-FAEE1FEC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54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C17B0-7C1D-A895-4070-5126D7BE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Results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B092DF-1ABE-C86F-99C6-0D01FCC4242A}"/>
              </a:ext>
            </a:extLst>
          </p:cNvPr>
          <p:cNvSpPr txBox="1">
            <a:spLocks/>
          </p:cNvSpPr>
          <p:nvPr/>
        </p:nvSpPr>
        <p:spPr>
          <a:xfrm>
            <a:off x="609600" y="2548521"/>
            <a:ext cx="5545867" cy="3470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/>
            <a:r>
              <a:rPr lang="en-US"/>
              <a:t>Evaluation indicate positive results from the model</a:t>
            </a:r>
          </a:p>
          <a:p>
            <a:pPr marL="342900"/>
            <a:r>
              <a:rPr lang="en-US"/>
              <a:t>And error in regression seems to be low from looking at the OLS</a:t>
            </a:r>
          </a:p>
          <a:p>
            <a:pPr marL="342900"/>
            <a:r>
              <a:rPr lang="en-US"/>
              <a:t>And the R2 shows the data is very strongly related to the results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53836D-B7CC-2D2D-03E7-0D715A8B0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40" t="54017" r="80655" b="28255"/>
          <a:stretch/>
        </p:blipFill>
        <p:spPr>
          <a:xfrm>
            <a:off x="7293116" y="1709624"/>
            <a:ext cx="4289283" cy="32638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5F10D-E87E-74E9-7098-A55D989F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08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07D0-AAA9-FD2D-C2C5-D09A87B23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Posterama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73CA7-A3D5-0B75-C6D3-767C6A0A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dirty="0"/>
              <a:t>Model is able to successfully classify into bins based on </a:t>
            </a:r>
            <a:r>
              <a:rPr lang="en-US" dirty="0" err="1"/>
              <a:t>sqft</a:t>
            </a:r>
            <a:r>
              <a:rPr lang="en-US" dirty="0"/>
              <a:t> and price sold using KNN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dirty="0"/>
              <a:t>These predictions are then applied in the MV Regression</a:t>
            </a:r>
          </a:p>
          <a:p>
            <a:pPr marL="571500" lvl="1">
              <a:buFont typeface="Arial" panose="020B0504020202020204" pitchFamily="34" charset="0"/>
              <a:buChar char="•"/>
            </a:pPr>
            <a:r>
              <a:rPr lang="en-US" dirty="0"/>
              <a:t> Feature selection</a:t>
            </a:r>
          </a:p>
          <a:p>
            <a:pPr marL="571500" lvl="1">
              <a:buFont typeface="Arial" panose="020B0504020202020204" pitchFamily="34" charset="0"/>
              <a:buChar char="•"/>
            </a:pPr>
            <a:r>
              <a:rPr lang="en-US" dirty="0"/>
              <a:t> Trained --&gt; Tested</a:t>
            </a:r>
          </a:p>
          <a:p>
            <a:pPr marL="571500" lvl="1">
              <a:buFont typeface="Arial" panose="020B0504020202020204" pitchFamily="34" charset="0"/>
              <a:buChar char="•"/>
            </a:pPr>
            <a:r>
              <a:rPr lang="en-US" dirty="0"/>
              <a:t> Positive Results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dirty="0"/>
              <a:t>Now the model can be applied for the investors and their use case, accurate predictions of price should be able to be made now based on a few features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dirty="0"/>
              <a:t>LIVE DEMO!!</a:t>
            </a:r>
          </a:p>
          <a:p>
            <a:pPr marL="571500"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69E1E-CB76-6884-C326-871625F67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86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57EF3-A47A-1395-4A9C-5B0A38DE0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606456" cy="1154711"/>
          </a:xfrm>
        </p:spPr>
        <p:txBody>
          <a:bodyPr>
            <a:normAutofit/>
          </a:bodyPr>
          <a:lstStyle/>
          <a:p>
            <a:r>
              <a:rPr lang="en-US" dirty="0">
                <a:cs typeface="Posterama"/>
              </a:rPr>
              <a:t>Use Case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8B290-A910-9334-C719-8FF482D47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391995"/>
            <a:ext cx="4594537" cy="31747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/>
              <a:t>Property developers in Arizona are having trouble evaluating house prices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/>
              <a:t>I have been tasked by investors to accurately predict house prices so they can determine whether they should invest in that area or not</a:t>
            </a:r>
          </a:p>
        </p:txBody>
      </p:sp>
      <p:pic>
        <p:nvPicPr>
          <p:cNvPr id="4" name="Picture 4" descr="Free Images : tree, house, building, city, cityscape, suburb, tower ...">
            <a:extLst>
              <a:ext uri="{FF2B5EF4-FFF2-40B4-BE49-F238E27FC236}">
                <a16:creationId xmlns:a16="http://schemas.microsoft.com/office/drawing/2014/main" id="{9BE24B4C-D8CA-7ADC-4472-3B49CEDE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3" r="23435" b="1"/>
          <a:stretch/>
        </p:blipFill>
        <p:spPr>
          <a:xfrm>
            <a:off x="5879198" y="490264"/>
            <a:ext cx="6312802" cy="6367736"/>
          </a:xfrm>
          <a:custGeom>
            <a:avLst/>
            <a:gdLst/>
            <a:ahLst/>
            <a:cxnLst/>
            <a:rect l="l" t="t" r="r" b="b"/>
            <a:pathLst>
              <a:path w="6312802" h="6367736">
                <a:moveTo>
                  <a:pt x="789715" y="708127"/>
                </a:moveTo>
                <a:cubicBezTo>
                  <a:pt x="845978" y="711650"/>
                  <a:pt x="901296" y="724302"/>
                  <a:pt x="953475" y="745602"/>
                </a:cubicBezTo>
                <a:cubicBezTo>
                  <a:pt x="1173612" y="834890"/>
                  <a:pt x="1309905" y="1073925"/>
                  <a:pt x="1278834" y="1315681"/>
                </a:cubicBezTo>
                <a:cubicBezTo>
                  <a:pt x="1233750" y="1669869"/>
                  <a:pt x="880524" y="1881517"/>
                  <a:pt x="560369" y="1747304"/>
                </a:cubicBezTo>
                <a:cubicBezTo>
                  <a:pt x="338151" y="1654256"/>
                  <a:pt x="204742" y="1408974"/>
                  <a:pt x="242538" y="1164574"/>
                </a:cubicBezTo>
                <a:cubicBezTo>
                  <a:pt x="286421" y="880774"/>
                  <a:pt x="529219" y="692590"/>
                  <a:pt x="789715" y="708127"/>
                </a:cubicBezTo>
                <a:close/>
                <a:moveTo>
                  <a:pt x="2877121" y="364348"/>
                </a:moveTo>
                <a:cubicBezTo>
                  <a:pt x="2901561" y="365790"/>
                  <a:pt x="2925601" y="371235"/>
                  <a:pt x="2948310" y="380363"/>
                </a:cubicBezTo>
                <a:cubicBezTo>
                  <a:pt x="3044405" y="419202"/>
                  <a:pt x="3103503" y="523063"/>
                  <a:pt x="3089970" y="628607"/>
                </a:cubicBezTo>
                <a:cubicBezTo>
                  <a:pt x="3070190" y="782758"/>
                  <a:pt x="2916600" y="874848"/>
                  <a:pt x="2777343" y="816472"/>
                </a:cubicBezTo>
                <a:cubicBezTo>
                  <a:pt x="2680608" y="775952"/>
                  <a:pt x="2622552" y="669287"/>
                  <a:pt x="2639048" y="562863"/>
                </a:cubicBezTo>
                <a:cubicBezTo>
                  <a:pt x="2658106" y="439382"/>
                  <a:pt x="2763810" y="357542"/>
                  <a:pt x="2877121" y="364348"/>
                </a:cubicBezTo>
                <a:close/>
                <a:moveTo>
                  <a:pt x="5725514" y="29060"/>
                </a:moveTo>
                <a:lnTo>
                  <a:pt x="5748657" y="29701"/>
                </a:lnTo>
                <a:cubicBezTo>
                  <a:pt x="5935681" y="36387"/>
                  <a:pt x="6081789" y="65616"/>
                  <a:pt x="6194082" y="113315"/>
                </a:cubicBezTo>
                <a:lnTo>
                  <a:pt x="6312802" y="183322"/>
                </a:lnTo>
                <a:lnTo>
                  <a:pt x="6312802" y="6367736"/>
                </a:lnTo>
                <a:lnTo>
                  <a:pt x="3171877" y="6367736"/>
                </a:lnTo>
                <a:lnTo>
                  <a:pt x="3171635" y="6367591"/>
                </a:lnTo>
                <a:lnTo>
                  <a:pt x="2683232" y="6367591"/>
                </a:lnTo>
                <a:lnTo>
                  <a:pt x="2683031" y="6367736"/>
                </a:lnTo>
                <a:lnTo>
                  <a:pt x="1006759" y="6367736"/>
                </a:lnTo>
                <a:lnTo>
                  <a:pt x="1017798" y="6253705"/>
                </a:lnTo>
                <a:cubicBezTo>
                  <a:pt x="1043303" y="6019815"/>
                  <a:pt x="1065826" y="5776617"/>
                  <a:pt x="897420" y="5565130"/>
                </a:cubicBezTo>
                <a:cubicBezTo>
                  <a:pt x="700507" y="5318087"/>
                  <a:pt x="491822" y="5428997"/>
                  <a:pt x="271526" y="5130943"/>
                </a:cubicBezTo>
                <a:cubicBezTo>
                  <a:pt x="108646" y="4910648"/>
                  <a:pt x="-26366" y="4708290"/>
                  <a:pt x="39940" y="4415201"/>
                </a:cubicBezTo>
                <a:cubicBezTo>
                  <a:pt x="128666" y="4023216"/>
                  <a:pt x="467878" y="3870268"/>
                  <a:pt x="464356" y="3587268"/>
                </a:cubicBezTo>
                <a:cubicBezTo>
                  <a:pt x="460351" y="3247094"/>
                  <a:pt x="43943" y="3178950"/>
                  <a:pt x="3183" y="2791128"/>
                </a:cubicBezTo>
                <a:cubicBezTo>
                  <a:pt x="-23403" y="2538162"/>
                  <a:pt x="118896" y="2235225"/>
                  <a:pt x="343758" y="2095087"/>
                </a:cubicBezTo>
                <a:cubicBezTo>
                  <a:pt x="758163" y="1836512"/>
                  <a:pt x="1225342" y="2272862"/>
                  <a:pt x="1543093" y="2013487"/>
                </a:cubicBezTo>
                <a:cubicBezTo>
                  <a:pt x="1732879" y="1858534"/>
                  <a:pt x="1763790" y="1542064"/>
                  <a:pt x="1726873" y="1342749"/>
                </a:cubicBezTo>
                <a:cubicBezTo>
                  <a:pt x="1656484" y="963255"/>
                  <a:pt x="1345299" y="901114"/>
                  <a:pt x="1356831" y="612032"/>
                </a:cubicBezTo>
                <a:cubicBezTo>
                  <a:pt x="1365319" y="397180"/>
                  <a:pt x="1547578" y="171600"/>
                  <a:pt x="1773239" y="121551"/>
                </a:cubicBezTo>
                <a:cubicBezTo>
                  <a:pt x="1804789" y="114503"/>
                  <a:pt x="1837013" y="110980"/>
                  <a:pt x="1869333" y="110980"/>
                </a:cubicBezTo>
                <a:cubicBezTo>
                  <a:pt x="2087466" y="110980"/>
                  <a:pt x="2259155" y="271137"/>
                  <a:pt x="2312167" y="320866"/>
                </a:cubicBezTo>
                <a:cubicBezTo>
                  <a:pt x="2563133" y="555255"/>
                  <a:pt x="2364538" y="842498"/>
                  <a:pt x="2568899" y="1194363"/>
                </a:cubicBezTo>
                <a:cubicBezTo>
                  <a:pt x="2600650" y="1246494"/>
                  <a:pt x="2637078" y="1295662"/>
                  <a:pt x="2677726" y="1341226"/>
                </a:cubicBezTo>
                <a:cubicBezTo>
                  <a:pt x="2757804" y="1432276"/>
                  <a:pt x="2906990" y="1416261"/>
                  <a:pt x="2964327" y="1310316"/>
                </a:cubicBezTo>
                <a:cubicBezTo>
                  <a:pt x="3059059" y="1135183"/>
                  <a:pt x="3149628" y="938831"/>
                  <a:pt x="3333248" y="887741"/>
                </a:cubicBezTo>
                <a:cubicBezTo>
                  <a:pt x="3690239" y="788365"/>
                  <a:pt x="3902767" y="1378543"/>
                  <a:pt x="4272730" y="1307994"/>
                </a:cubicBezTo>
                <a:cubicBezTo>
                  <a:pt x="4426320" y="1278686"/>
                  <a:pt x="4515368" y="1152802"/>
                  <a:pt x="4596327" y="996810"/>
                </a:cubicBezTo>
                <a:cubicBezTo>
                  <a:pt x="4618829" y="953326"/>
                  <a:pt x="4640770" y="907521"/>
                  <a:pt x="4663272" y="860676"/>
                </a:cubicBezTo>
                <a:cubicBezTo>
                  <a:pt x="4732781" y="613153"/>
                  <a:pt x="4835282" y="115946"/>
                  <a:pt x="5572324" y="40189"/>
                </a:cubicBezTo>
                <a:cubicBezTo>
                  <a:pt x="5622910" y="31543"/>
                  <a:pt x="5674208" y="27859"/>
                  <a:pt x="5725514" y="29060"/>
                </a:cubicBezTo>
                <a:close/>
                <a:moveTo>
                  <a:pt x="4169348" y="793"/>
                </a:moveTo>
                <a:cubicBezTo>
                  <a:pt x="4219966" y="3995"/>
                  <a:pt x="4269734" y="15368"/>
                  <a:pt x="4316693" y="34505"/>
                </a:cubicBezTo>
                <a:cubicBezTo>
                  <a:pt x="4514808" y="114584"/>
                  <a:pt x="4637488" y="329676"/>
                  <a:pt x="4609540" y="547569"/>
                </a:cubicBezTo>
                <a:cubicBezTo>
                  <a:pt x="4568620" y="865801"/>
                  <a:pt x="4251108" y="1055907"/>
                  <a:pt x="3962986" y="935790"/>
                </a:cubicBezTo>
                <a:cubicBezTo>
                  <a:pt x="3762790" y="852028"/>
                  <a:pt x="3642672" y="631491"/>
                  <a:pt x="3676946" y="411355"/>
                </a:cubicBezTo>
                <a:cubicBezTo>
                  <a:pt x="3716424" y="155985"/>
                  <a:pt x="3934959" y="-13061"/>
                  <a:pt x="4169348" y="793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F1130F-0826-CABA-9624-71FAF976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560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CBAC0-F277-74E7-0A60-08A0255E6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3956E8-E1DB-334B-F9AA-188CD05AF069}"/>
              </a:ext>
            </a:extLst>
          </p:cNvPr>
          <p:cNvSpPr txBox="1">
            <a:spLocks/>
          </p:cNvSpPr>
          <p:nvPr/>
        </p:nvSpPr>
        <p:spPr>
          <a:xfrm>
            <a:off x="609600" y="2548521"/>
            <a:ext cx="5545867" cy="3470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/>
            <a:r>
              <a:rPr lang="en-US"/>
              <a:t>Quick look at the features provided with the dataset</a:t>
            </a:r>
          </a:p>
          <a:p>
            <a:pPr marL="342900"/>
            <a:r>
              <a:rPr lang="en-US"/>
              <a:t>Decision to be made on what is useful to the KNN and Regression models</a:t>
            </a: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B939790-C20C-6B1B-22E6-729ADB57F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28" t="37673" r="76755" b="27424"/>
          <a:stretch/>
        </p:blipFill>
        <p:spPr>
          <a:xfrm>
            <a:off x="7293116" y="910089"/>
            <a:ext cx="4289283" cy="486291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01A38-6B17-BE50-5217-D71F951B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4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20A59-8099-DC85-DF26-0B659864A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r>
              <a:rPr lang="en-US" dirty="0">
                <a:cs typeface="Posterama"/>
              </a:rPr>
              <a:t>KNN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79DC0-3CFC-AD33-5426-414861F3D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545867" cy="3470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Model Reasoning: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dirty="0"/>
              <a:t>Dealing with locations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dirty="0"/>
              <a:t>Best to split location data into categories to deal with continuous values of longitude and latitude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dirty="0"/>
              <a:t>This grouping will allow for higher accuracy when combined with a regression model</a:t>
            </a: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9702BCE-14EF-E082-83EC-7FB5A656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16" y="1733067"/>
            <a:ext cx="4289283" cy="321696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D69A1-7411-E1D0-CD41-21614AC2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13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271D0-3817-9588-7138-15CF5953B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bins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157AF6-849F-3B08-5D83-BDAE7396811E}"/>
              </a:ext>
            </a:extLst>
          </p:cNvPr>
          <p:cNvSpPr txBox="1">
            <a:spLocks/>
          </p:cNvSpPr>
          <p:nvPr/>
        </p:nvSpPr>
        <p:spPr>
          <a:xfrm>
            <a:off x="610197" y="3241193"/>
            <a:ext cx="4769671" cy="23255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Bin Selection:</a:t>
            </a:r>
          </a:p>
          <a:p>
            <a:pPr marL="342900"/>
            <a:r>
              <a:rPr lang="en-US" dirty="0"/>
              <a:t>Creating bins based on number of values</a:t>
            </a:r>
            <a:endParaRPr lang="en-US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B2CA1ED-8115-7816-ABFD-9D7F0F68F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35" t="43558" r="60624" b="44785"/>
          <a:stretch/>
        </p:blipFill>
        <p:spPr>
          <a:xfrm>
            <a:off x="6359198" y="3799096"/>
            <a:ext cx="5668388" cy="1121577"/>
          </a:xfrm>
          <a:prstGeom prst="rect">
            <a:avLst/>
          </a:prstGeom>
        </p:spPr>
      </p:pic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F39F78E-8777-2753-F8C4-526FD9A50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2" t="40471" r="60735" b="50749"/>
          <a:stretch/>
        </p:blipFill>
        <p:spPr>
          <a:xfrm>
            <a:off x="5754080" y="1549850"/>
            <a:ext cx="6273506" cy="123531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30D5F6-9512-0A1B-3525-6A3419A12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75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FBF4E7-51D2-64E4-293D-D8FAC08BE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Bin Values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330815-2E35-0905-32D4-28EBF2687514}"/>
              </a:ext>
            </a:extLst>
          </p:cNvPr>
          <p:cNvSpPr txBox="1">
            <a:spLocks/>
          </p:cNvSpPr>
          <p:nvPr/>
        </p:nvSpPr>
        <p:spPr>
          <a:xfrm>
            <a:off x="609600" y="2548521"/>
            <a:ext cx="5545867" cy="3470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/>
            <a:r>
              <a:rPr lang="en-US"/>
              <a:t>I decided to go with n(obv) over equal bin lengths as the clustering would be more closely related to the location</a:t>
            </a: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C3AA3F0-11D4-C1EF-402F-3B89770E1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6" t="20222" r="2445" b="2216"/>
          <a:stretch/>
        </p:blipFill>
        <p:spPr>
          <a:xfrm>
            <a:off x="7293116" y="1805994"/>
            <a:ext cx="4289283" cy="307110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05FBF-6836-A90A-3B4B-DE4D7EB8A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66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25E83-899D-EE56-09D8-324ECA6F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KNN Classifier Results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433C7D-E0C6-63A1-8BC4-5BAA4E1D9EE6}"/>
              </a:ext>
            </a:extLst>
          </p:cNvPr>
          <p:cNvSpPr txBox="1">
            <a:spLocks/>
          </p:cNvSpPr>
          <p:nvPr/>
        </p:nvSpPr>
        <p:spPr>
          <a:xfrm>
            <a:off x="609600" y="2548521"/>
            <a:ext cx="5545867" cy="3470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/>
            <a:r>
              <a:rPr lang="en-US"/>
              <a:t>72% of the results were accurate</a:t>
            </a:r>
          </a:p>
          <a:p>
            <a:pPr marL="342900"/>
            <a:r>
              <a:rPr lang="en-US"/>
              <a:t>Important to not there are 10 bins were many could have been only 1 bin off</a:t>
            </a:r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65961A4-C5B8-99A5-053C-08191D7AB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32" t="66413" r="79743" b="26641"/>
          <a:stretch/>
        </p:blipFill>
        <p:spPr>
          <a:xfrm>
            <a:off x="7293116" y="2776329"/>
            <a:ext cx="4289283" cy="11304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ABF11-77A5-3EF6-3CE1-F84FB8CB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46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69258-55E1-7226-155E-B1102A63A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Selection &amp; Regression model 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5AE37F-364C-7FB8-0230-4BA388DB46AA}"/>
              </a:ext>
            </a:extLst>
          </p:cNvPr>
          <p:cNvSpPr txBox="1">
            <a:spLocks/>
          </p:cNvSpPr>
          <p:nvPr/>
        </p:nvSpPr>
        <p:spPr>
          <a:xfrm>
            <a:off x="609600" y="2548521"/>
            <a:ext cx="5545867" cy="3470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/>
            <a:r>
              <a:rPr lang="en-US"/>
              <a:t>Features selected based on relationship to use case and correlation</a:t>
            </a:r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D895660-5E4D-AEB5-231B-B505F2BB0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05" t="35734" r="60842" b="15235"/>
          <a:stretch/>
        </p:blipFill>
        <p:spPr>
          <a:xfrm>
            <a:off x="7293116" y="1472877"/>
            <a:ext cx="4289283" cy="37373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4FFFB-5808-728B-490D-39D2D0B5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71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8CC9BC2-B31A-6A17-14FB-550A41CF3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97" t="44008" r="53221" b="21901"/>
          <a:stretch/>
        </p:blipFill>
        <p:spPr>
          <a:xfrm>
            <a:off x="1539582" y="1213256"/>
            <a:ext cx="9101631" cy="44286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4F2F3-98D0-E746-1065-B666C7C11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95595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SplashVTI</vt:lpstr>
      <vt:lpstr>Housing Data Predictions Linear Regression and KNN </vt:lpstr>
      <vt:lpstr>Use Case</vt:lpstr>
      <vt:lpstr>Dataset</vt:lpstr>
      <vt:lpstr>KNN Classification</vt:lpstr>
      <vt:lpstr>Creating bins</vt:lpstr>
      <vt:lpstr>Bin Values</vt:lpstr>
      <vt:lpstr>KNN Classifier Results</vt:lpstr>
      <vt:lpstr>Feature Selection &amp; Regression model </vt:lpstr>
      <vt:lpstr>PowerPoint Presentation</vt:lpstr>
      <vt:lpstr>MultiVariate Regression</vt:lpstr>
      <vt:lpstr>Model Results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287</cp:revision>
  <dcterms:created xsi:type="dcterms:W3CDTF">2023-03-21T11:17:00Z</dcterms:created>
  <dcterms:modified xsi:type="dcterms:W3CDTF">2023-03-21T13:13:34Z</dcterms:modified>
</cp:coreProperties>
</file>